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7.xml" Type="http://schemas.openxmlformats.org/officeDocument/2006/relationships/slide" Id="rId12"/><Relationship Target="presProps.xml" Type="http://schemas.openxmlformats.org/officeDocument/2006/relationships/presProps" Id="rId2"/><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2" name="Shape 3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 name="Shape 51"/>
        <p:cNvGrpSpPr/>
        <p:nvPr/>
      </p:nvGrpSpPr>
      <p:grpSpPr>
        <a:xfrm>
          <a:off y="0" x="0"/>
          <a:ext cy="0" cx="0"/>
          <a:chOff y="0" x="0"/>
          <a:chExt cy="0" cx="0"/>
        </a:xfrm>
      </p:grpSpPr>
      <p:sp>
        <p:nvSpPr>
          <p:cNvPr id="52" name="Shape 5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3" name="Shape 5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8" name="Shape 58"/>
        <p:cNvGrpSpPr/>
        <p:nvPr/>
      </p:nvGrpSpPr>
      <p:grpSpPr>
        <a:xfrm>
          <a:off y="0" x="0"/>
          <a:ext cy="0" cx="0"/>
          <a:chOff y="0" x="0"/>
          <a:chExt cy="0" cx="0"/>
        </a:xfrm>
      </p:grpSpPr>
      <p:sp>
        <p:nvSpPr>
          <p:cNvPr id="59" name="Shape 5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0" name="Shape 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0" name="Shape 70"/>
        <p:cNvGrpSpPr/>
        <p:nvPr/>
      </p:nvGrpSpPr>
      <p:grpSpPr>
        <a:xfrm>
          <a:off y="0" x="0"/>
          <a:ext cy="0" cx="0"/>
          <a:chOff y="0" x="0"/>
          <a:chExt cy="0" cx="0"/>
        </a:xfrm>
      </p:grpSpPr>
      <p:sp>
        <p:nvSpPr>
          <p:cNvPr id="71" name="Shape 7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2" name="Shape 7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rot="10800000" flipH="1">
            <a:off y="4124512" x="0"/>
            <a:ext cy="949799" cx="8458200"/>
          </a:xfrm>
          <a:prstGeom prst="rect">
            <a:avLst/>
          </a:prstGeom>
          <a:solidFill>
            <a:schemeClr val="dk2"/>
          </a:solidFill>
          <a:ln>
            <a:noFill/>
          </a:ln>
        </p:spPr>
        <p:txBody>
          <a:bodyPr bIns="45700" rIns="91425" lIns="91425" tIns="45700" anchor="ctr" anchorCtr="0">
            <a:noAutofit/>
          </a:bodyPr>
          <a:lstStyle/>
          <a:p/>
        </p:txBody>
      </p:sp>
      <p:sp>
        <p:nvSpPr>
          <p:cNvPr id="9" name="Shape 9"/>
          <p:cNvSpPr txBox="1"/>
          <p:nvPr>
            <p:ph type="ctrTitle"/>
          </p:nvPr>
        </p:nvSpPr>
        <p:spPr>
          <a:xfrm>
            <a:off y="1734342" x="685800"/>
            <a:ext cy="2245499" cx="7772400"/>
          </a:xfrm>
          <a:prstGeom prst="rect">
            <a:avLst/>
          </a:prstGeom>
          <a:noFill/>
          <a:ln>
            <a:noFill/>
          </a:ln>
        </p:spPr>
        <p:txBody>
          <a:bodyPr bIns="91425" rIns="91425" lIns="91425" tIns="91425" anchor="b" anchorCtr="0"/>
          <a:lstStyle>
            <a:lvl1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1pPr>
            <a:lvl2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2pPr>
            <a:lvl3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3pPr>
            <a:lvl4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4pPr>
            <a:lvl5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5pPr>
            <a:lvl6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6pPr>
            <a:lvl7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7pPr>
            <a:lvl8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8pPr>
            <a:lvl9pPr algn="l" rtl="0" indent="457200" marL="0">
              <a:spcBef>
                <a:spcPts val="0"/>
              </a:spcBef>
              <a:buClr>
                <a:schemeClr val="dk2"/>
              </a:buClr>
              <a:buSzPct val="100000"/>
              <a:buFont typeface="Arial"/>
              <a:buNone/>
              <a:defRPr strike="noStrike" u="none" b="1" cap="none" baseline="0" sz="7200" i="0">
                <a:solidFill>
                  <a:schemeClr val="dk2"/>
                </a:solidFill>
                <a:latin typeface="Arial"/>
                <a:ea typeface="Arial"/>
                <a:cs typeface="Arial"/>
                <a:sym typeface="Arial"/>
              </a:defRPr>
            </a:lvl9pPr>
          </a:lstStyle>
          <a:p/>
        </p:txBody>
      </p:sp>
      <p:sp>
        <p:nvSpPr>
          <p:cNvPr id="10" name="Shape 10"/>
          <p:cNvSpPr txBox="1"/>
          <p:nvPr>
            <p:ph idx="1" type="subTitle"/>
          </p:nvPr>
        </p:nvSpPr>
        <p:spPr>
          <a:xfrm>
            <a:off y="4124476" x="685800"/>
            <a:ext cy="949799" cx="7772400"/>
          </a:xfrm>
          <a:prstGeom prst="rect">
            <a:avLst/>
          </a:prstGeom>
          <a:noFill/>
          <a:ln>
            <a:noFill/>
          </a:ln>
        </p:spPr>
        <p:txBody>
          <a:bodyPr bIns="91425" rIns="91425" lIns="91425" tIns="91425" anchor="ctr" anchorCtr="0"/>
          <a:lstStyle>
            <a:lvl1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1pPr>
            <a:lvl2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2pPr>
            <a:lvl3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3pPr>
            <a:lvl4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4pPr>
            <a:lvl5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5pPr>
            <a:lvl6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6pPr>
            <a:lvl7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7pPr>
            <a:lvl8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8pPr>
            <a:lvl9pPr algn="l" rtl="0" indent="190500" marL="0">
              <a:spcBef>
                <a:spcPts val="0"/>
              </a:spcBef>
              <a:buClr>
                <a:schemeClr val="lt2"/>
              </a:buClr>
              <a:buSzPct val="100000"/>
              <a:buFont typeface="Arial"/>
              <a:buNone/>
              <a:defRPr strike="noStrike" u="none" b="1" cap="none" baseline="0" sz="3000" i="0">
                <a:solidFill>
                  <a:schemeClr val="lt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1" name="Shape 11"/>
        <p:cNvGrpSpPr/>
        <p:nvPr/>
      </p:nvGrpSpPr>
      <p:grpSpPr>
        <a:xfrm>
          <a:off y="0" x="0"/>
          <a:ext cy="0" cx="0"/>
          <a:chOff y="0" x="0"/>
          <a:chExt cy="0" cx="0"/>
        </a:xfrm>
      </p:grpSpPr>
      <p:sp>
        <p:nvSpPr>
          <p:cNvPr id="12" name="Shape 12"/>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13" name="Shape 13"/>
          <p:cNvSpPr txBox="1"/>
          <p:nvPr>
            <p:ph type="title"/>
          </p:nvPr>
        </p:nvSpPr>
        <p:spPr>
          <a:xfrm>
            <a:off y="274637" x="457200"/>
            <a:ext cy="1522199" cx="8229600"/>
          </a:xfrm>
          <a:prstGeom prst="rect">
            <a:avLst/>
          </a:prstGeom>
          <a:noFill/>
          <a:ln>
            <a:noFill/>
          </a:ln>
        </p:spPr>
        <p:txBody>
          <a:bodyPr bIns="91425" rIns="91425" lIns="91425" t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p:txBody>
      </p:sp>
      <p:sp>
        <p:nvSpPr>
          <p:cNvPr id="14" name="Shape 14"/>
          <p:cNvSpPr txBox="1"/>
          <p:nvPr>
            <p:ph idx="1" type="body"/>
          </p:nvPr>
        </p:nvSpPr>
        <p:spPr>
          <a:xfrm>
            <a:off y="1947332" x="457200"/>
            <a:ext cy="4620299"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5" name="Shape 15"/>
        <p:cNvGrpSpPr/>
        <p:nvPr/>
      </p:nvGrpSpPr>
      <p:grpSpPr>
        <a:xfrm>
          <a:off y="0" x="0"/>
          <a:ext cy="0" cx="0"/>
          <a:chOff y="0" x="0"/>
          <a:chExt cy="0" cx="0"/>
        </a:xfrm>
      </p:grpSpPr>
      <p:sp>
        <p:nvSpPr>
          <p:cNvPr id="16" name="Shape 16"/>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17" name="Shape 17"/>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a:spcBef>
                <a:spcPts val="0"/>
              </a:spcBef>
              <a:buSzPct val="100000"/>
              <a:buFont typeface="Arial"/>
              <a:buNone/>
              <a:defRPr b="1" sz="4800">
                <a:solidFill>
                  <a:schemeClr val="lt1"/>
                </a:solidFill>
                <a:latin typeface="Arial"/>
                <a:ea typeface="Arial"/>
                <a:cs typeface="Arial"/>
                <a:sym typeface="Arial"/>
              </a:defRPr>
            </a:lvl1pPr>
            <a:lvl2pPr algn="l" rtl="0">
              <a:spcBef>
                <a:spcPts val="0"/>
              </a:spcBef>
              <a:buSzPct val="100000"/>
              <a:buFont typeface="Arial"/>
              <a:buNone/>
              <a:defRPr b="1" sz="4800">
                <a:solidFill>
                  <a:schemeClr val="lt1"/>
                </a:solidFill>
                <a:latin typeface="Arial"/>
                <a:ea typeface="Arial"/>
                <a:cs typeface="Arial"/>
                <a:sym typeface="Arial"/>
              </a:defRPr>
            </a:lvl2pPr>
            <a:lvl3pPr algn="l" rtl="0">
              <a:spcBef>
                <a:spcPts val="0"/>
              </a:spcBef>
              <a:buSzPct val="100000"/>
              <a:buFont typeface="Arial"/>
              <a:buNone/>
              <a:defRPr b="1" sz="4800">
                <a:solidFill>
                  <a:schemeClr val="lt1"/>
                </a:solidFill>
                <a:latin typeface="Arial"/>
                <a:ea typeface="Arial"/>
                <a:cs typeface="Arial"/>
                <a:sym typeface="Arial"/>
              </a:defRPr>
            </a:lvl3pPr>
            <a:lvl4pPr algn="l" rtl="0">
              <a:spcBef>
                <a:spcPts val="0"/>
              </a:spcBef>
              <a:buSzPct val="100000"/>
              <a:buFont typeface="Arial"/>
              <a:buNone/>
              <a:defRPr b="1" sz="4800">
                <a:solidFill>
                  <a:schemeClr val="lt1"/>
                </a:solidFill>
                <a:latin typeface="Arial"/>
                <a:ea typeface="Arial"/>
                <a:cs typeface="Arial"/>
                <a:sym typeface="Arial"/>
              </a:defRPr>
            </a:lvl4pPr>
            <a:lvl5pPr algn="l" rtl="0">
              <a:spcBef>
                <a:spcPts val="0"/>
              </a:spcBef>
              <a:buSzPct val="100000"/>
              <a:buFont typeface="Arial"/>
              <a:buNone/>
              <a:defRPr b="1" sz="4800">
                <a:solidFill>
                  <a:schemeClr val="lt1"/>
                </a:solidFill>
                <a:latin typeface="Arial"/>
                <a:ea typeface="Arial"/>
                <a:cs typeface="Arial"/>
                <a:sym typeface="Arial"/>
              </a:defRPr>
            </a:lvl5pPr>
            <a:lvl6pPr algn="l" rtl="0">
              <a:spcBef>
                <a:spcPts val="0"/>
              </a:spcBef>
              <a:buSzPct val="100000"/>
              <a:buFont typeface="Arial"/>
              <a:buNone/>
              <a:defRPr b="1" sz="4800">
                <a:solidFill>
                  <a:schemeClr val="lt1"/>
                </a:solidFill>
                <a:latin typeface="Arial"/>
                <a:ea typeface="Arial"/>
                <a:cs typeface="Arial"/>
                <a:sym typeface="Arial"/>
              </a:defRPr>
            </a:lvl6pPr>
            <a:lvl7pPr algn="l" rtl="0">
              <a:spcBef>
                <a:spcPts val="0"/>
              </a:spcBef>
              <a:buSzPct val="100000"/>
              <a:buFont typeface="Arial"/>
              <a:buNone/>
              <a:defRPr b="1" sz="4800">
                <a:solidFill>
                  <a:schemeClr val="lt1"/>
                </a:solidFill>
                <a:latin typeface="Arial"/>
                <a:ea typeface="Arial"/>
                <a:cs typeface="Arial"/>
                <a:sym typeface="Arial"/>
              </a:defRPr>
            </a:lvl7pPr>
            <a:lvl8pPr algn="l" rtl="0">
              <a:spcBef>
                <a:spcPts val="0"/>
              </a:spcBef>
              <a:buSzPct val="100000"/>
              <a:buFont typeface="Arial"/>
              <a:buNone/>
              <a:defRPr b="1" sz="4800">
                <a:solidFill>
                  <a:schemeClr val="lt1"/>
                </a:solidFill>
                <a:latin typeface="Arial"/>
                <a:ea typeface="Arial"/>
                <a:cs typeface="Arial"/>
                <a:sym typeface="Arial"/>
              </a:defRPr>
            </a:lvl8pPr>
            <a:lvl9pPr algn="l" rtl="0">
              <a:spcBef>
                <a:spcPts val="0"/>
              </a:spcBef>
              <a:buSzPct val="100000"/>
              <a:buFont typeface="Arial"/>
              <a:buNone/>
              <a:defRPr b="1" sz="4800">
                <a:solidFill>
                  <a:schemeClr val="lt1"/>
                </a:solidFill>
                <a:latin typeface="Arial"/>
                <a:ea typeface="Arial"/>
                <a:cs typeface="Arial"/>
                <a:sym typeface="Arial"/>
              </a:defRPr>
            </a:lvl9pPr>
          </a:lstStyle>
          <a:p/>
        </p:txBody>
      </p:sp>
      <p:sp>
        <p:nvSpPr>
          <p:cNvPr id="18" name="Shape 18"/>
          <p:cNvSpPr txBox="1"/>
          <p:nvPr>
            <p:ph idx="1" type="body"/>
          </p:nvPr>
        </p:nvSpPr>
        <p:spPr>
          <a:xfrm>
            <a:off y="1947332" x="457200"/>
            <a:ext cy="4620299" cx="40302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9" name="Shape 19"/>
          <p:cNvSpPr txBox="1"/>
          <p:nvPr>
            <p:ph idx="2" type="body"/>
          </p:nvPr>
        </p:nvSpPr>
        <p:spPr>
          <a:xfrm>
            <a:off y="1949211" x="4656667"/>
            <a:ext cy="4620299" cx="40302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 name="Shape 20"/>
        <p:cNvGrpSpPr/>
        <p:nvPr/>
      </p:nvGrpSpPr>
      <p:grpSpPr>
        <a:xfrm>
          <a:off y="0" x="0"/>
          <a:ext cy="0" cx="0"/>
          <a:chOff y="0" x="0"/>
          <a:chExt cy="0" cx="0"/>
        </a:xfrm>
      </p:grpSpPr>
      <p:sp>
        <p:nvSpPr>
          <p:cNvPr id="21" name="Shape 21"/>
          <p:cNvSpPr/>
          <p:nvPr/>
        </p:nvSpPr>
        <p:spPr>
          <a:xfrm>
            <a:off y="274636" x="0"/>
            <a:ext cy="1554300" cx="8686800"/>
          </a:xfrm>
          <a:prstGeom prst="rect">
            <a:avLst/>
          </a:prstGeom>
          <a:solidFill>
            <a:schemeClr val="dk2"/>
          </a:solidFill>
          <a:ln>
            <a:noFill/>
          </a:ln>
        </p:spPr>
        <p:txBody>
          <a:bodyPr bIns="45700" rIns="91425" lIns="91425" tIns="45700" anchor="ctr" anchorCtr="0">
            <a:noAutofit/>
          </a:bodyPr>
          <a:lstStyle/>
          <a:p/>
        </p:txBody>
      </p:sp>
      <p:sp>
        <p:nvSpPr>
          <p:cNvPr id="22" name="Shape 22"/>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a:spcBef>
                <a:spcPts val="0"/>
              </a:spcBef>
              <a:buSzPct val="100000"/>
              <a:buFont typeface="Arial"/>
              <a:buNone/>
              <a:defRPr b="1" sz="4800">
                <a:solidFill>
                  <a:schemeClr val="lt1"/>
                </a:solidFill>
                <a:latin typeface="Arial"/>
                <a:ea typeface="Arial"/>
                <a:cs typeface="Arial"/>
                <a:sym typeface="Arial"/>
              </a:defRPr>
            </a:lvl1pPr>
            <a:lvl2pPr algn="l" rtl="0">
              <a:spcBef>
                <a:spcPts val="0"/>
              </a:spcBef>
              <a:buSzPct val="100000"/>
              <a:buFont typeface="Arial"/>
              <a:buNone/>
              <a:defRPr b="1" sz="4800">
                <a:solidFill>
                  <a:schemeClr val="lt1"/>
                </a:solidFill>
                <a:latin typeface="Arial"/>
                <a:ea typeface="Arial"/>
                <a:cs typeface="Arial"/>
                <a:sym typeface="Arial"/>
              </a:defRPr>
            </a:lvl2pPr>
            <a:lvl3pPr algn="l" rtl="0">
              <a:spcBef>
                <a:spcPts val="0"/>
              </a:spcBef>
              <a:buSzPct val="100000"/>
              <a:buFont typeface="Arial"/>
              <a:buNone/>
              <a:defRPr b="1" sz="4800">
                <a:solidFill>
                  <a:schemeClr val="lt1"/>
                </a:solidFill>
                <a:latin typeface="Arial"/>
                <a:ea typeface="Arial"/>
                <a:cs typeface="Arial"/>
                <a:sym typeface="Arial"/>
              </a:defRPr>
            </a:lvl3pPr>
            <a:lvl4pPr algn="l" rtl="0">
              <a:spcBef>
                <a:spcPts val="0"/>
              </a:spcBef>
              <a:buSzPct val="100000"/>
              <a:buFont typeface="Arial"/>
              <a:buNone/>
              <a:defRPr b="1" sz="4800">
                <a:solidFill>
                  <a:schemeClr val="lt1"/>
                </a:solidFill>
                <a:latin typeface="Arial"/>
                <a:ea typeface="Arial"/>
                <a:cs typeface="Arial"/>
                <a:sym typeface="Arial"/>
              </a:defRPr>
            </a:lvl4pPr>
            <a:lvl5pPr algn="l" rtl="0">
              <a:spcBef>
                <a:spcPts val="0"/>
              </a:spcBef>
              <a:buSzPct val="100000"/>
              <a:buFont typeface="Arial"/>
              <a:buNone/>
              <a:defRPr b="1" sz="4800">
                <a:solidFill>
                  <a:schemeClr val="lt1"/>
                </a:solidFill>
                <a:latin typeface="Arial"/>
                <a:ea typeface="Arial"/>
                <a:cs typeface="Arial"/>
                <a:sym typeface="Arial"/>
              </a:defRPr>
            </a:lvl5pPr>
            <a:lvl6pPr algn="l" rtl="0">
              <a:spcBef>
                <a:spcPts val="0"/>
              </a:spcBef>
              <a:buSzPct val="100000"/>
              <a:buFont typeface="Arial"/>
              <a:buNone/>
              <a:defRPr b="1" sz="4800">
                <a:solidFill>
                  <a:schemeClr val="lt1"/>
                </a:solidFill>
                <a:latin typeface="Arial"/>
                <a:ea typeface="Arial"/>
                <a:cs typeface="Arial"/>
                <a:sym typeface="Arial"/>
              </a:defRPr>
            </a:lvl6pPr>
            <a:lvl7pPr algn="l" rtl="0">
              <a:spcBef>
                <a:spcPts val="0"/>
              </a:spcBef>
              <a:buSzPct val="100000"/>
              <a:buFont typeface="Arial"/>
              <a:buNone/>
              <a:defRPr b="1" sz="4800">
                <a:solidFill>
                  <a:schemeClr val="lt1"/>
                </a:solidFill>
                <a:latin typeface="Arial"/>
                <a:ea typeface="Arial"/>
                <a:cs typeface="Arial"/>
                <a:sym typeface="Arial"/>
              </a:defRPr>
            </a:lvl7pPr>
            <a:lvl8pPr algn="l" rtl="0">
              <a:spcBef>
                <a:spcPts val="0"/>
              </a:spcBef>
              <a:buSzPct val="100000"/>
              <a:buFont typeface="Arial"/>
              <a:buNone/>
              <a:defRPr b="1" sz="4800">
                <a:solidFill>
                  <a:schemeClr val="lt1"/>
                </a:solidFill>
                <a:latin typeface="Arial"/>
                <a:ea typeface="Arial"/>
                <a:cs typeface="Arial"/>
                <a:sym typeface="Arial"/>
              </a:defRPr>
            </a:lvl8pPr>
            <a:lvl9pPr algn="l" rtl="0">
              <a:spcBef>
                <a:spcPts val="0"/>
              </a:spcBef>
              <a:buSzPct val="100000"/>
              <a:buFont typeface="Arial"/>
              <a:buNone/>
              <a:defRPr b="1" sz="48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3" name="Shape 23"/>
        <p:cNvGrpSpPr/>
        <p:nvPr/>
      </p:nvGrpSpPr>
      <p:grpSpPr>
        <a:xfrm>
          <a:off y="0" x="0"/>
          <a:ext cy="0" cx="0"/>
          <a:chOff y="0" x="0"/>
          <a:chExt cy="0" cx="0"/>
        </a:xfrm>
      </p:grpSpPr>
      <p:sp>
        <p:nvSpPr>
          <p:cNvPr id="24" name="Shape 24"/>
          <p:cNvSpPr/>
          <p:nvPr/>
        </p:nvSpPr>
        <p:spPr>
          <a:xfrm>
            <a:off y="5875078" x="0"/>
            <a:ext cy="692700" cx="8686800"/>
          </a:xfrm>
          <a:prstGeom prst="rect">
            <a:avLst/>
          </a:prstGeom>
          <a:solidFill>
            <a:schemeClr val="dk2"/>
          </a:solidFill>
          <a:ln>
            <a:noFill/>
          </a:ln>
        </p:spPr>
        <p:txBody>
          <a:bodyPr bIns="45700" rIns="91425" lIns="91425" tIns="45700" anchor="ctr" anchorCtr="0">
            <a:noAutofit/>
          </a:bodyPr>
          <a:lstStyle/>
          <a:p/>
        </p:txBody>
      </p:sp>
      <p:sp>
        <p:nvSpPr>
          <p:cNvPr id="25" name="Shape 25"/>
          <p:cNvSpPr txBox="1"/>
          <p:nvPr>
            <p:ph idx="1" type="body"/>
          </p:nvPr>
        </p:nvSpPr>
        <p:spPr>
          <a:xfrm>
            <a:off y="5875078" x="457200"/>
            <a:ext cy="692700" cx="8229600"/>
          </a:xfrm>
          <a:prstGeom prst="rect">
            <a:avLst/>
          </a:prstGeom>
          <a:noFill/>
          <a:ln>
            <a:noFill/>
          </a:ln>
        </p:spPr>
        <p:txBody>
          <a:bodyPr bIns="91425" rIns="91425" lIns="91425" tIns="91425" anchor="ctr" anchorCtr="0"/>
          <a:lstStyle>
            <a:lvl1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1pPr>
            <a:lvl2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2pPr>
            <a:lvl3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3pPr>
            <a:lvl4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4pPr>
            <a:lvl5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5pPr>
            <a:lvl6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6pPr>
            <a:lvl7pPr algn="l" rtl="0" indent="-342900" marL="342900">
              <a:lnSpc>
                <a:spcPct val="100000"/>
              </a:lnSpc>
              <a:spcBef>
                <a:spcPts val="0"/>
              </a:spcBef>
              <a:spcAft>
                <a:spcPts val="0"/>
              </a:spcAft>
              <a:buClr>
                <a:schemeClr val="lt1"/>
              </a:buClr>
              <a:buSzPct val="166666"/>
              <a:buFont typeface="Arial"/>
              <a:buChar char="•"/>
              <a:defRPr b="1" sz="2400" i="0">
                <a:solidFill>
                  <a:schemeClr val="lt1"/>
                </a:solidFill>
              </a:defRPr>
            </a:lvl7pPr>
            <a:lvl8pPr algn="l" rtl="0" indent="-342900" marL="342900">
              <a:lnSpc>
                <a:spcPct val="100000"/>
              </a:lnSpc>
              <a:spcBef>
                <a:spcPts val="0"/>
              </a:spcBef>
              <a:spcAft>
                <a:spcPts val="0"/>
              </a:spcAft>
              <a:buClr>
                <a:schemeClr val="lt1"/>
              </a:buClr>
              <a:buSzPct val="100000"/>
              <a:buFont typeface="Courier New"/>
              <a:buChar char="o"/>
              <a:defRPr b="1" sz="2400" i="0">
                <a:solidFill>
                  <a:schemeClr val="lt1"/>
                </a:solidFill>
              </a:defRPr>
            </a:lvl8pPr>
            <a:lvl9pPr algn="l" rtl="0" indent="-342900" marL="342900">
              <a:lnSpc>
                <a:spcPct val="100000"/>
              </a:lnSpc>
              <a:spcBef>
                <a:spcPts val="0"/>
              </a:spcBef>
              <a:spcAft>
                <a:spcPts val="0"/>
              </a:spcAft>
              <a:buClr>
                <a:schemeClr val="lt1"/>
              </a:buClr>
              <a:buSzPct val="100000"/>
              <a:buFont typeface="Wingdings"/>
              <a:buChar char="§"/>
              <a:defRPr b="1" sz="2400" i="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522199" cx="8229600"/>
          </a:xfrm>
          <a:prstGeom prst="rect">
            <a:avLst/>
          </a:prstGeom>
          <a:noFill/>
          <a:ln>
            <a:noFill/>
          </a:ln>
        </p:spPr>
        <p:txBody>
          <a:bodyPr bIns="91425" rIns="91425" lIns="91425" tIns="91425" anchor="b" anchorCtr="0"/>
          <a:lstStyle>
            <a:lvl1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1pPr>
            <a:lvl2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2pPr>
            <a:lvl3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3pPr>
            <a:lvl4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4pPr>
            <a:lvl5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5pPr>
            <a:lvl6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6pPr>
            <a:lvl7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7pPr>
            <a:lvl8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8pPr>
            <a:lvl9pPr algn="l" rtl="0" indent="304800" marL="0">
              <a:spcBef>
                <a:spcPts val="0"/>
              </a:spcBef>
              <a:buClr>
                <a:schemeClr val="lt1"/>
              </a:buClr>
              <a:buSzPct val="100000"/>
              <a:buFont typeface="Arial"/>
              <a:buNone/>
              <a:defRPr strike="noStrike" u="none" b="1" cap="none" baseline="0" sz="4800" i="0">
                <a:solidFill>
                  <a:schemeClr val="lt1"/>
                </a:solidFill>
                <a:latin typeface="Arial"/>
                <a:ea typeface="Arial"/>
                <a:cs typeface="Arial"/>
                <a:sym typeface="Arial"/>
              </a:defRPr>
            </a:lvl9pPr>
          </a:lstStyle>
          <a:p/>
        </p:txBody>
      </p:sp>
      <p:sp>
        <p:nvSpPr>
          <p:cNvPr id="6" name="Shape 6"/>
          <p:cNvSpPr txBox="1"/>
          <p:nvPr>
            <p:ph idx="1" type="body"/>
          </p:nvPr>
        </p:nvSpPr>
        <p:spPr>
          <a:xfrm>
            <a:off y="1947332" x="457200"/>
            <a:ext cy="4620299" cx="8229600"/>
          </a:xfrm>
          <a:prstGeom prst="rect">
            <a:avLst/>
          </a:prstGeom>
          <a:noFill/>
          <a:ln>
            <a:noFill/>
          </a:ln>
        </p:spPr>
        <p:txBody>
          <a:bodyPr bIns="91425" rIns="91425" lIns="91425" tIns="91425" anchor="t" anchorCtr="0"/>
          <a:lstStyle>
            <a:lvl1pPr algn="l" rtl="0" indent="-342900" marL="342900">
              <a:spcBef>
                <a:spcPts val="600"/>
              </a:spcBef>
              <a:buClr>
                <a:schemeClr val="dk2"/>
              </a:buClr>
              <a:buSzPct val="166666"/>
              <a:buFont typeface="Arial"/>
              <a:buChar char="•"/>
              <a:defRPr strike="noStrike" u="none" b="0" cap="none" baseline="0" sz="3000" i="0">
                <a:solidFill>
                  <a:schemeClr val="dk2"/>
                </a:solidFill>
                <a:latin typeface="Arial"/>
                <a:ea typeface="Arial"/>
                <a:cs typeface="Arial"/>
                <a:sym typeface="Arial"/>
              </a:defRPr>
            </a:lvl1pPr>
            <a:lvl2pPr algn="l" rtl="0" indent="-285750" marL="742950">
              <a:spcBef>
                <a:spcPts val="480"/>
              </a:spcBef>
              <a:buClr>
                <a:schemeClr val="dk2"/>
              </a:buClr>
              <a:buSzPct val="100000"/>
              <a:buFont typeface="Courier New"/>
              <a:buChar char="o"/>
              <a:defRPr strike="noStrike" u="none" b="0" cap="none" baseline="0" sz="2400" i="0">
                <a:solidFill>
                  <a:schemeClr val="dk2"/>
                </a:solidFill>
                <a:latin typeface="Arial"/>
                <a:ea typeface="Arial"/>
                <a:cs typeface="Arial"/>
                <a:sym typeface="Arial"/>
              </a:defRPr>
            </a:lvl2pPr>
            <a:lvl3pPr algn="l" rtl="0" indent="-228600" marL="1143000">
              <a:spcBef>
                <a:spcPts val="480"/>
              </a:spcBef>
              <a:buClr>
                <a:schemeClr val="dk2"/>
              </a:buClr>
              <a:buSzPct val="100000"/>
              <a:buFont typeface="Wingdings"/>
              <a:buChar char="§"/>
              <a:defRPr strike="noStrike" u="none" b="0" cap="none" baseline="0" sz="2400" i="0">
                <a:solidFill>
                  <a:schemeClr val="dk2"/>
                </a:solidFill>
                <a:latin typeface="Arial"/>
                <a:ea typeface="Arial"/>
                <a:cs typeface="Arial"/>
                <a:sym typeface="Arial"/>
              </a:defRPr>
            </a:lvl3pPr>
            <a:lvl4pPr algn="l" rtl="0" indent="-228600" marL="1600200">
              <a:spcBef>
                <a:spcPts val="360"/>
              </a:spcBef>
              <a:buClr>
                <a:schemeClr val="dk2"/>
              </a:buClr>
              <a:buSzPct val="166666"/>
              <a:buFont typeface="Arial"/>
              <a:buChar char="•"/>
              <a:defRPr strike="noStrike" u="none" b="0" cap="none" baseline="0" sz="1800" i="0">
                <a:solidFill>
                  <a:schemeClr val="dk2"/>
                </a:solidFill>
                <a:latin typeface="Arial"/>
                <a:ea typeface="Arial"/>
                <a:cs typeface="Arial"/>
                <a:sym typeface="Arial"/>
              </a:defRPr>
            </a:lvl4pPr>
            <a:lvl5pPr algn="l" rtl="0" indent="-228600" marL="2057400">
              <a:spcBef>
                <a:spcPts val="360"/>
              </a:spcBef>
              <a:buClr>
                <a:schemeClr val="dk2"/>
              </a:buClr>
              <a:buSzPct val="100000"/>
              <a:buFont typeface="Courier New"/>
              <a:buChar char="o"/>
              <a:defRPr strike="noStrike" u="none" b="0" cap="none" baseline="0" sz="1800" i="0">
                <a:solidFill>
                  <a:schemeClr val="dk2"/>
                </a:solidFill>
                <a:latin typeface="Arial"/>
                <a:ea typeface="Arial"/>
                <a:cs typeface="Arial"/>
                <a:sym typeface="Arial"/>
              </a:defRPr>
            </a:lvl5pPr>
            <a:lvl6pPr algn="l" rtl="0" indent="-228600" marL="2514600">
              <a:spcBef>
                <a:spcPts val="360"/>
              </a:spcBef>
              <a:buClr>
                <a:schemeClr val="dk2"/>
              </a:buClr>
              <a:buSzPct val="100000"/>
              <a:buFont typeface="Wingdings"/>
              <a:buChar char="§"/>
              <a:defRPr strike="noStrike" u="none" b="0" cap="none" baseline="0" sz="1800" i="0">
                <a:solidFill>
                  <a:schemeClr val="dk2"/>
                </a:solidFill>
                <a:latin typeface="Arial"/>
                <a:ea typeface="Arial"/>
                <a:cs typeface="Arial"/>
                <a:sym typeface="Arial"/>
              </a:defRPr>
            </a:lvl6pPr>
            <a:lvl7pPr algn="l" rtl="0" indent="-228600" marL="2971800">
              <a:spcBef>
                <a:spcPts val="360"/>
              </a:spcBef>
              <a:buClr>
                <a:schemeClr val="dk2"/>
              </a:buClr>
              <a:buSzPct val="166666"/>
              <a:buFont typeface="Arial"/>
              <a:buChar char="•"/>
              <a:defRPr strike="noStrike" u="none" b="0" cap="none" baseline="0" sz="1800" i="0">
                <a:solidFill>
                  <a:schemeClr val="dk2"/>
                </a:solidFill>
                <a:latin typeface="Arial"/>
                <a:ea typeface="Arial"/>
                <a:cs typeface="Arial"/>
                <a:sym typeface="Arial"/>
              </a:defRPr>
            </a:lvl7pPr>
            <a:lvl8pPr algn="l" rtl="0" indent="-228600" marL="3429000">
              <a:spcBef>
                <a:spcPts val="360"/>
              </a:spcBef>
              <a:buClr>
                <a:schemeClr val="dk2"/>
              </a:buClr>
              <a:buSzPct val="100000"/>
              <a:buFont typeface="Courier New"/>
              <a:buChar char="o"/>
              <a:defRPr strike="noStrike" u="none" b="0" cap="none" baseline="0" sz="1800" i="0">
                <a:solidFill>
                  <a:schemeClr val="dk2"/>
                </a:solidFill>
                <a:latin typeface="Arial"/>
                <a:ea typeface="Arial"/>
                <a:cs typeface="Arial"/>
                <a:sym typeface="Arial"/>
              </a:defRPr>
            </a:lvl8pPr>
            <a:lvl9pPr algn="l" rtl="0" indent="-228600" marL="3886200">
              <a:spcBef>
                <a:spcPts val="360"/>
              </a:spcBef>
              <a:buClr>
                <a:schemeClr val="dk2"/>
              </a:buClr>
              <a:buSzPct val="100000"/>
              <a:buFont typeface="Wingdings"/>
              <a:buChar char="§"/>
              <a:defRPr strike="noStrike" u="none" b="0" cap="none" baseline="0" sz="1800" i="0">
                <a:solidFill>
                  <a:schemeClr val="dk2"/>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2.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6.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 name="Shape 27"/>
        <p:cNvGrpSpPr/>
        <p:nvPr/>
      </p:nvGrpSpPr>
      <p:grpSpPr>
        <a:xfrm>
          <a:off y="0" x="0"/>
          <a:ext cy="0" cx="0"/>
          <a:chOff y="0" x="0"/>
          <a:chExt cy="0" cx="0"/>
        </a:xfrm>
      </p:grpSpPr>
      <p:sp>
        <p:nvSpPr>
          <p:cNvPr id="28" name="Shape 28"/>
          <p:cNvSpPr txBox="1"/>
          <p:nvPr>
            <p:ph type="ctrTitle"/>
          </p:nvPr>
        </p:nvSpPr>
        <p:spPr>
          <a:xfrm>
            <a:off y="1734342" x="685800"/>
            <a:ext cy="2245499" cx="7772400"/>
          </a:xfrm>
          <a:prstGeom prst="rect">
            <a:avLst/>
          </a:prstGeom>
        </p:spPr>
        <p:txBody>
          <a:bodyPr bIns="91425" rIns="91425" lIns="91425" tIns="91425" anchor="b" anchorCtr="0">
            <a:noAutofit/>
          </a:bodyPr>
          <a:lstStyle/>
          <a:p>
            <a:pPr>
              <a:buNone/>
            </a:pPr>
            <a:r>
              <a:rPr lang="en">
                <a:solidFill>
                  <a:schemeClr val="dk1"/>
                </a:solidFill>
                <a:latin typeface="Chewy"/>
                <a:ea typeface="Chewy"/>
                <a:cs typeface="Chewy"/>
                <a:sym typeface="Chewy"/>
              </a:rPr>
              <a:t>Sutton Hoo Belt Buckle</a:t>
            </a:r>
            <a:r>
              <a:rPr lang="en">
                <a:solidFill>
                  <a:srgbClr val="0000FF"/>
                </a:solidFill>
              </a:rPr>
              <a:t> </a:t>
            </a:r>
          </a:p>
        </p:txBody>
      </p:sp>
      <p:sp>
        <p:nvSpPr>
          <p:cNvPr id="29" name="Shape 29"/>
          <p:cNvSpPr txBox="1"/>
          <p:nvPr/>
        </p:nvSpPr>
        <p:spPr>
          <a:xfrm>
            <a:off y="4336450" x="511800"/>
            <a:ext cy="648300" cx="7065299"/>
          </a:xfrm>
          <a:prstGeom prst="rect">
            <a:avLst/>
          </a:prstGeom>
        </p:spPr>
        <p:txBody>
          <a:bodyPr bIns="91425" rIns="91425" lIns="91425" tIns="91425" anchor="t" anchorCtr="0">
            <a:noAutofit/>
          </a:bodyPr>
          <a:lstStyle/>
          <a:p>
            <a:pPr>
              <a:buNone/>
            </a:pPr>
            <a:r>
              <a:rPr sz="3000" lang="en">
                <a:solidFill>
                  <a:srgbClr val="00FF00"/>
                </a:solidFill>
                <a:latin typeface="Chewy"/>
                <a:ea typeface="Chewy"/>
                <a:cs typeface="Chewy"/>
                <a:sym typeface="Chewy"/>
              </a:rPr>
              <a:t>By: Quinn Siegel and Abigail Scanlan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txBox="1"/>
          <p:nvPr>
            <p:ph type="title"/>
          </p:nvPr>
        </p:nvSpPr>
        <p:spPr>
          <a:xfrm>
            <a:off y="326487" x="184950"/>
            <a:ext cy="1522199" cx="8229600"/>
          </a:xfrm>
          <a:prstGeom prst="rect">
            <a:avLst/>
          </a:prstGeom>
        </p:spPr>
        <p:txBody>
          <a:bodyPr bIns="91425" rIns="91425" lIns="91425" tIns="91425" anchor="b" anchorCtr="0">
            <a:noAutofit/>
          </a:bodyPr>
          <a:lstStyle/>
          <a:p>
            <a:pPr>
              <a:buNone/>
            </a:pPr>
            <a:r>
              <a:rPr lang="en">
                <a:solidFill>
                  <a:srgbClr val="00FF00"/>
                </a:solidFill>
                <a:latin typeface="Chewy"/>
                <a:ea typeface="Chewy"/>
                <a:cs typeface="Chewy"/>
                <a:sym typeface="Chewy"/>
              </a:rPr>
              <a:t>Who used it?</a:t>
            </a:r>
          </a:p>
        </p:txBody>
      </p:sp>
      <p:sp>
        <p:nvSpPr>
          <p:cNvPr id="35" name="Shape 35"/>
          <p:cNvSpPr txBox="1"/>
          <p:nvPr>
            <p:ph idx="1" type="body"/>
          </p:nvPr>
        </p:nvSpPr>
        <p:spPr>
          <a:xfrm>
            <a:off y="1899452" x="86500"/>
            <a:ext cy="3059100" cx="8229600"/>
          </a:xfrm>
          <a:prstGeom prst="rect">
            <a:avLst/>
          </a:prstGeom>
        </p:spPr>
        <p:txBody>
          <a:bodyPr bIns="91425" rIns="91425" lIns="91425" tIns="91425" anchor="t" anchorCtr="0">
            <a:noAutofit/>
          </a:bodyPr>
          <a:lstStyle/>
          <a:p>
            <a:pPr>
              <a:buNone/>
            </a:pPr>
            <a:r>
              <a:rPr lang="en">
                <a:latin typeface="Chewy"/>
                <a:ea typeface="Chewy"/>
                <a:cs typeface="Chewy"/>
                <a:sym typeface="Chewy"/>
              </a:rPr>
              <a:t>Raedwald, The ruler of East Anglia. He held senior power over England. Raedwald is not the for sure owner of the belt but most people believe he is. Some extra information about Raedwald is that he was a christian during his stay in certain cities, but he also followed the traditional Anglo-Saxon religions.</a:t>
            </a:r>
          </a:p>
        </p:txBody>
      </p:sp>
      <p:sp>
        <p:nvSpPr>
          <p:cNvPr id="36" name="Shape 36"/>
          <p:cNvSpPr/>
          <p:nvPr/>
        </p:nvSpPr>
        <p:spPr>
          <a:xfrm>
            <a:off y="4358500" x="7530450"/>
            <a:ext cy="2499500" cx="1613549"/>
          </a:xfrm>
          <a:prstGeom prst="rect">
            <a:avLst/>
          </a:prstGeom>
          <a:blipFill>
            <a:blip r:embed="rId3"/>
            <a:stretch>
              <a:fillRect/>
            </a:stretch>
          </a:blipFill>
        </p:spPr>
      </p:sp>
      <p:sp>
        <p:nvSpPr>
          <p:cNvPr id="37" name="Shape 37"/>
          <p:cNvSpPr/>
          <p:nvPr/>
        </p:nvSpPr>
        <p:spPr>
          <a:xfrm>
            <a:off y="5009325" x="1403275"/>
            <a:ext cy="1737874" cx="3860125"/>
          </a:xfrm>
          <a:prstGeom prst="rect">
            <a:avLst/>
          </a:prstGeom>
          <a:blipFill>
            <a:blip r:embed="rId4"/>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type="title"/>
          </p:nvPr>
        </p:nvSpPr>
        <p:spPr>
          <a:xfrm>
            <a:off y="274637" x="293000"/>
            <a:ext cy="1522199" cx="8229600"/>
          </a:xfrm>
          <a:prstGeom prst="rect">
            <a:avLst/>
          </a:prstGeom>
        </p:spPr>
        <p:txBody>
          <a:bodyPr bIns="91425" rIns="91425" lIns="91425" tIns="91425" anchor="b" anchorCtr="0">
            <a:noAutofit/>
          </a:bodyPr>
          <a:lstStyle/>
          <a:p>
            <a:pPr>
              <a:buNone/>
            </a:pPr>
            <a:r>
              <a:rPr lang="en">
                <a:solidFill>
                  <a:srgbClr val="00FF00"/>
                </a:solidFill>
                <a:latin typeface="Chewy"/>
                <a:ea typeface="Chewy"/>
                <a:cs typeface="Chewy"/>
                <a:sym typeface="Chewy"/>
              </a:rPr>
              <a:t>What is it?</a:t>
            </a:r>
          </a:p>
        </p:txBody>
      </p:sp>
      <p:sp>
        <p:nvSpPr>
          <p:cNvPr id="43" name="Shape 43"/>
          <p:cNvSpPr txBox="1"/>
          <p:nvPr>
            <p:ph idx="1" type="body"/>
          </p:nvPr>
        </p:nvSpPr>
        <p:spPr>
          <a:xfrm>
            <a:off y="1796832" x="293000"/>
            <a:ext cy="4620299" cx="8229600"/>
          </a:xfrm>
          <a:prstGeom prst="rect">
            <a:avLst/>
          </a:prstGeom>
        </p:spPr>
        <p:txBody>
          <a:bodyPr bIns="91425" rIns="91425" lIns="91425" tIns="91425" anchor="t" anchorCtr="0">
            <a:noAutofit/>
          </a:bodyPr>
          <a:lstStyle/>
          <a:p>
            <a:pPr>
              <a:buNone/>
            </a:pPr>
            <a:r>
              <a:rPr lang="en">
                <a:latin typeface="Chewy"/>
                <a:ea typeface="Chewy"/>
                <a:cs typeface="Chewy"/>
                <a:sym typeface="Chewy"/>
              </a:rPr>
              <a:t>It is a large belt buckle, that was buried in an undisturbed ship burial. It sheds light on a period of English history, and it is about 5.2 inches long.</a:t>
            </a:r>
          </a:p>
        </p:txBody>
      </p:sp>
      <p:sp>
        <p:nvSpPr>
          <p:cNvPr id="44" name="Shape 44"/>
          <p:cNvSpPr/>
          <p:nvPr/>
        </p:nvSpPr>
        <p:spPr>
          <a:xfrm>
            <a:off y="4052350" x="1262050"/>
            <a:ext cy="2620300" cx="5616775"/>
          </a:xfrm>
          <a:prstGeom prst="rect">
            <a:avLst/>
          </a:prstGeom>
          <a:blipFill>
            <a:blip r:embed="rId3"/>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74637" x="457200"/>
            <a:ext cy="1522199" cx="8229600"/>
          </a:xfrm>
          <a:prstGeom prst="rect">
            <a:avLst/>
          </a:prstGeom>
        </p:spPr>
        <p:txBody>
          <a:bodyPr bIns="91425" rIns="91425" lIns="91425" tIns="91425" anchor="b" anchorCtr="0">
            <a:noAutofit/>
          </a:bodyPr>
          <a:lstStyle/>
          <a:p>
            <a:pPr>
              <a:buNone/>
            </a:pPr>
            <a:r>
              <a:rPr lang="en">
                <a:solidFill>
                  <a:srgbClr val="00FF00"/>
                </a:solidFill>
                <a:latin typeface="Chewy"/>
                <a:ea typeface="Chewy"/>
                <a:cs typeface="Chewy"/>
                <a:sym typeface="Chewy"/>
              </a:rPr>
              <a:t>When? Where?</a:t>
            </a:r>
          </a:p>
        </p:txBody>
      </p:sp>
      <p:sp>
        <p:nvSpPr>
          <p:cNvPr id="50" name="Shape 50"/>
          <p:cNvSpPr txBox="1"/>
          <p:nvPr>
            <p:ph idx="1" type="body"/>
          </p:nvPr>
        </p:nvSpPr>
        <p:spPr>
          <a:xfrm>
            <a:off y="1796832" x="457200"/>
            <a:ext cy="4620299" cx="8229600"/>
          </a:xfrm>
          <a:prstGeom prst="rect">
            <a:avLst/>
          </a:prstGeom>
        </p:spPr>
        <p:txBody>
          <a:bodyPr bIns="91425" rIns="91425" lIns="91425" tIns="91425" anchor="t" anchorCtr="0">
            <a:noAutofit/>
          </a:bodyPr>
          <a:lstStyle/>
          <a:p>
            <a:pPr rtl="0" lvl="0">
              <a:buNone/>
            </a:pPr>
            <a:r>
              <a:rPr lang="en" i="1">
                <a:latin typeface="Chewy"/>
                <a:ea typeface="Chewy"/>
                <a:cs typeface="Chewy"/>
                <a:sym typeface="Chewy"/>
              </a:rPr>
              <a:t>WHEN-</a:t>
            </a:r>
            <a:r>
              <a:rPr lang="en">
                <a:latin typeface="Chewy"/>
                <a:ea typeface="Chewy"/>
                <a:cs typeface="Chewy"/>
                <a:sym typeface="Chewy"/>
              </a:rPr>
              <a:t>This came from the late 6th century or the early 7th century. </a:t>
            </a:r>
          </a:p>
          <a:p>
            <a:pPr>
              <a:buNone/>
            </a:pPr>
            <a:r>
              <a:rPr lang="en" i="1">
                <a:latin typeface="Chewy"/>
                <a:ea typeface="Chewy"/>
                <a:cs typeface="Chewy"/>
                <a:sym typeface="Chewy"/>
              </a:rPr>
              <a:t>Where-</a:t>
            </a:r>
            <a:r>
              <a:rPr lang="en">
                <a:latin typeface="Chewy"/>
                <a:ea typeface="Chewy"/>
                <a:cs typeface="Chewy"/>
                <a:sym typeface="Chewy"/>
              </a:rPr>
              <a:t>Raedwald the so called owner of this came from the East angles in england.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title"/>
          </p:nvPr>
        </p:nvSpPr>
        <p:spPr>
          <a:xfrm>
            <a:off y="288887" x="457200"/>
            <a:ext cy="1522199" cx="8229600"/>
          </a:xfrm>
          <a:prstGeom prst="rect">
            <a:avLst/>
          </a:prstGeom>
        </p:spPr>
        <p:txBody>
          <a:bodyPr bIns="91425" rIns="91425" lIns="91425" tIns="91425" anchor="b" anchorCtr="0">
            <a:noAutofit/>
          </a:bodyPr>
          <a:lstStyle/>
          <a:p>
            <a:pPr>
              <a:buNone/>
            </a:pPr>
            <a:r>
              <a:rPr lang="en">
                <a:solidFill>
                  <a:srgbClr val="00FF00"/>
                </a:solidFill>
                <a:latin typeface="Chewy"/>
                <a:ea typeface="Chewy"/>
                <a:cs typeface="Chewy"/>
                <a:sym typeface="Chewy"/>
              </a:rPr>
              <a:t>Why would it even exist ?</a:t>
            </a:r>
          </a:p>
        </p:txBody>
      </p:sp>
      <p:sp>
        <p:nvSpPr>
          <p:cNvPr id="56" name="Shape 56"/>
          <p:cNvSpPr txBox="1"/>
          <p:nvPr>
            <p:ph idx="1" type="body"/>
          </p:nvPr>
        </p:nvSpPr>
        <p:spPr>
          <a:xfrm>
            <a:off y="1947332" x="457200"/>
            <a:ext cy="4620299" cx="8229600"/>
          </a:xfrm>
          <a:prstGeom prst="rect">
            <a:avLst/>
          </a:prstGeom>
        </p:spPr>
        <p:txBody>
          <a:bodyPr bIns="91425" rIns="91425" lIns="91425" tIns="91425" anchor="t" anchorCtr="0">
            <a:noAutofit/>
          </a:bodyPr>
          <a:lstStyle/>
          <a:p>
            <a:pPr rtl="0" lvl="0">
              <a:lnSpc>
                <a:spcPct val="115000"/>
              </a:lnSpc>
              <a:spcBef>
                <a:spcPts val="0"/>
              </a:spcBef>
              <a:spcAft>
                <a:spcPts val="1700"/>
              </a:spcAft>
              <a:buClr>
                <a:schemeClr val="dk1"/>
              </a:buClr>
              <a:buSzPct val="61111"/>
              <a:buFont typeface="Arial"/>
              <a:buNone/>
            </a:pPr>
            <a:r>
              <a:rPr sz="1800" lang="en">
                <a:solidFill>
                  <a:srgbClr val="000000"/>
                </a:solidFill>
                <a:latin typeface="Chewy"/>
                <a:ea typeface="Chewy"/>
                <a:cs typeface="Chewy"/>
                <a:sym typeface="Chewy"/>
              </a:rPr>
              <a:t>It existed because as a sign of authority or superiority they kings or rulers would be buried with expensive objects, such as bowls and plates. </a:t>
            </a:r>
          </a:p>
          <a:p>
            <a:pPr rtl="0" lvl="0">
              <a:lnSpc>
                <a:spcPct val="115000"/>
              </a:lnSpc>
              <a:spcBef>
                <a:spcPts val="0"/>
              </a:spcBef>
              <a:spcAft>
                <a:spcPts val="1700"/>
              </a:spcAft>
              <a:buClr>
                <a:schemeClr val="dk1"/>
              </a:buClr>
              <a:buSzPct val="61111"/>
              <a:buFont typeface="Arial"/>
              <a:buNone/>
            </a:pPr>
            <a:r>
              <a:rPr sz="1800" lang="en">
                <a:solidFill>
                  <a:srgbClr val="000000"/>
                </a:solidFill>
                <a:latin typeface="Chewy"/>
                <a:ea typeface="Chewy"/>
                <a:cs typeface="Chewy"/>
                <a:sym typeface="Chewy"/>
              </a:rPr>
              <a:t>Just like the majority or the Anglo-Saxon men he wore a belt, with a solid gold buckle. The craftsman who made it decorated it in a Germanic style , and even though it just looks like a random pattern it is supposedly two snakes twisted together , and if you look very closely you can see it.</a:t>
            </a:r>
          </a:p>
          <a:p>
            <a:r>
              <a:t/>
            </a:r>
          </a:p>
        </p:txBody>
      </p:sp>
      <p:sp>
        <p:nvSpPr>
          <p:cNvPr id="57" name="Shape 57"/>
          <p:cNvSpPr/>
          <p:nvPr/>
        </p:nvSpPr>
        <p:spPr>
          <a:xfrm>
            <a:off y="4334625" x="1825950"/>
            <a:ext cy="2147475" cx="4619974"/>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y="0" x="0"/>
          <a:ext cy="0" cx="0"/>
          <a:chOff y="0" x="0"/>
          <a:chExt cy="0" cx="0"/>
        </a:xfrm>
      </p:grpSpPr>
      <p:sp>
        <p:nvSpPr>
          <p:cNvPr id="62" name="Shape 62"/>
          <p:cNvSpPr/>
          <p:nvPr/>
        </p:nvSpPr>
        <p:spPr>
          <a:xfrm>
            <a:off y="826950" x="0"/>
            <a:ext cy="6031049" cx="9144000"/>
          </a:xfrm>
          <a:prstGeom prst="rect">
            <a:avLst/>
          </a:prstGeom>
          <a:blipFill>
            <a:blip r:embed="rId3"/>
            <a:stretch>
              <a:fillRect/>
            </a:stretch>
          </a:blipFill>
        </p:spPr>
      </p:sp>
      <p:sp>
        <p:nvSpPr>
          <p:cNvPr id="63" name="Shape 63"/>
          <p:cNvSpPr txBox="1"/>
          <p:nvPr/>
        </p:nvSpPr>
        <p:spPr>
          <a:xfrm>
            <a:off y="1283225" x="230550"/>
            <a:ext cy="92699" cx="8682899"/>
          </a:xfrm>
          <a:prstGeom prst="rect">
            <a:avLst/>
          </a:prstGeom>
        </p:spPr>
        <p:txBody>
          <a:bodyPr bIns="91425" rIns="91425" lIns="91425" tIns="91425" anchor="t" anchorCtr="0">
            <a:noAutofit/>
          </a:bodyPr>
          <a:lstStyle/>
          <a:p/>
        </p:txBody>
      </p:sp>
      <p:sp>
        <p:nvSpPr>
          <p:cNvPr id="64" name="Shape 64"/>
          <p:cNvSpPr txBox="1"/>
          <p:nvPr/>
        </p:nvSpPr>
        <p:spPr>
          <a:xfrm>
            <a:off y="285150" x="399225"/>
            <a:ext cy="841200" cx="8426399"/>
          </a:xfrm>
          <a:prstGeom prst="rect">
            <a:avLst/>
          </a:prstGeom>
        </p:spPr>
        <p:txBody>
          <a:bodyPr bIns="91425" rIns="91425" lIns="91425" tIns="91425" anchor="t" anchorCtr="0">
            <a:noAutofit/>
          </a:bodyPr>
          <a:lstStyle/>
          <a:p>
            <a:pPr>
              <a:buNone/>
            </a:pPr>
            <a:r>
              <a:rPr sz="2400" lang="en">
                <a:latin typeface="Chewy"/>
                <a:ea typeface="Chewy"/>
                <a:cs typeface="Chewy"/>
                <a:sym typeface="Chewy"/>
              </a:rPr>
              <a:t>The discipline of this is art, specifically self-decor , or jewelry</a:t>
            </a:r>
            <a:r>
              <a:rPr lang="en"/>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nvSpPr>
        <p:spPr>
          <a:xfrm>
            <a:off y="627350" x="627350"/>
            <a:ext cy="1326000" cx="7884600"/>
          </a:xfrm>
          <a:prstGeom prst="rect">
            <a:avLst/>
          </a:prstGeom>
        </p:spPr>
        <p:txBody>
          <a:bodyPr bIns="91425" rIns="91425" lIns="91425" tIns="91425" anchor="t" anchorCtr="0">
            <a:noAutofit/>
          </a:bodyPr>
          <a:lstStyle/>
          <a:p>
            <a:pPr>
              <a:buNone/>
            </a:pPr>
            <a:r>
              <a:rPr sz="2400" lang="en">
                <a:latin typeface="Chewy"/>
                <a:ea typeface="Chewy"/>
                <a:cs typeface="Chewy"/>
                <a:sym typeface="Chewy"/>
              </a:rPr>
              <a:t>Thank-you to google images for providing all of the images shown in the presentation.</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