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1395412" x="685800"/>
            <a:ext cy="1470000" cx="7772400"/>
          </a:xfrm>
          <a:prstGeom prst="rect">
            <a:avLst/>
          </a:prstGeom>
          <a:noFill/>
          <a:ln>
            <a:noFill/>
          </a:ln>
        </p:spPr>
        <p:txBody>
          <a:bodyPr bIns="91425" rIns="91425" lIns="91425" tIns="91425" anchor="b" anchorCtr="0"/>
          <a:lstStyle>
            <a:lvl1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1pPr>
            <a:lvl2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2pPr>
            <a:lvl3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3pPr>
            <a:lvl4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4pPr>
            <a:lvl5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5pPr>
            <a:lvl6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6pPr>
            <a:lvl7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7pPr>
            <a:lvl8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8pPr>
            <a:lvl9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9pPr>
          </a:lstStyle>
          <a:p/>
        </p:txBody>
      </p:sp>
      <p:sp>
        <p:nvSpPr>
          <p:cNvPr id="10" name="Shape 10"/>
          <p:cNvSpPr txBox="1"/>
          <p:nvPr>
            <p:ph idx="1" type="subTitle"/>
          </p:nvPr>
        </p:nvSpPr>
        <p:spPr>
          <a:xfrm>
            <a:off y="2910423" x="685800"/>
            <a:ext cy="1118399" cx="7772400"/>
          </a:xfrm>
          <a:prstGeom prst="rect">
            <a:avLst/>
          </a:prstGeom>
          <a:noFill/>
          <a:ln>
            <a:noFill/>
          </a:ln>
        </p:spPr>
        <p:txBody>
          <a:bodyPr bIns="91425" rIns="91425" lIns="91425" tIns="91425" anchor="t" anchorCtr="0"/>
          <a:lstStyle>
            <a:lvl1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1pPr>
            <a:lvl2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2pPr>
            <a:lvl3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3pPr>
            <a:lvl4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4pPr>
            <a:lvl5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5pPr>
            <a:lvl6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6pPr>
            <a:lvl7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7pPr>
            <a:lvl8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8pPr>
            <a:lvl9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9pPr>
          </a:lstStyle>
          <a:p/>
        </p:txBody>
      </p:sp>
      <p:grpSp>
        <p:nvGrpSpPr>
          <p:cNvPr id="11" name="Shape 11"/>
          <p:cNvGrpSpPr/>
          <p:nvPr/>
        </p:nvGrpSpPr>
        <p:grpSpPr>
          <a:xfrm>
            <a:off y="4615343" x="0"/>
            <a:ext cy="2197267" cx="9144000"/>
            <a:chOff y="3690482" x="0"/>
            <a:chExt cy="850171" cx="9144000"/>
          </a:xfrm>
        </p:grpSpPr>
        <p:sp>
          <p:nvSpPr>
            <p:cNvPr id="12" name="Shape 12"/>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14" name="Shape 14"/>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15" name="Shape 15"/>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16" name="Shape 16"/>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17" name="Shape 17"/>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18" name="Shape 18"/>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buNone/>
              <a:defRPr>
                <a:solidFill>
                  <a:srgbClr val="FFA711"/>
                </a:solidFill>
              </a:defRPr>
            </a:lvl1pPr>
            <a:lvl2pPr rtl="0">
              <a:buNone/>
              <a:defRPr>
                <a:solidFill>
                  <a:srgbClr val="FFA711"/>
                </a:solidFill>
              </a:defRPr>
            </a:lvl2pPr>
            <a:lvl3pPr rtl="0">
              <a:buNone/>
              <a:defRPr>
                <a:solidFill>
                  <a:srgbClr val="FFA711"/>
                </a:solidFill>
              </a:defRPr>
            </a:lvl3pPr>
            <a:lvl4pPr rtl="0">
              <a:buNone/>
              <a:defRPr>
                <a:solidFill>
                  <a:srgbClr val="FFA711"/>
                </a:solidFill>
              </a:defRPr>
            </a:lvl4pPr>
            <a:lvl5pPr rtl="0">
              <a:buNone/>
              <a:defRPr>
                <a:solidFill>
                  <a:srgbClr val="FFA711"/>
                </a:solidFill>
              </a:defRPr>
            </a:lvl5pPr>
            <a:lvl6pPr rtl="0">
              <a:buNone/>
              <a:defRPr>
                <a:solidFill>
                  <a:srgbClr val="FFA711"/>
                </a:solidFill>
              </a:defRPr>
            </a:lvl6pPr>
            <a:lvl7pPr rtl="0">
              <a:buNone/>
              <a:defRPr>
                <a:solidFill>
                  <a:srgbClr val="FFA711"/>
                </a:solidFill>
              </a:defRPr>
            </a:lvl7pPr>
            <a:lvl8pPr rtl="0">
              <a:buNone/>
              <a:defRPr>
                <a:solidFill>
                  <a:srgbClr val="FFA711"/>
                </a:solidFill>
              </a:defRPr>
            </a:lvl8pPr>
            <a:lvl9pPr rtl="0">
              <a:buNone/>
              <a:defRPr>
                <a:solidFill>
                  <a:srgbClr val="FFA711"/>
                </a:solidFill>
              </a:defRPr>
            </a:lvl9pPr>
          </a:lstStyle>
          <a:p/>
        </p:txBody>
      </p:sp>
      <p:sp>
        <p:nvSpPr>
          <p:cNvPr id="22" name="Shape 22"/>
          <p:cNvSpPr txBox="1"/>
          <p:nvPr>
            <p:ph idx="1" type="body"/>
          </p:nvPr>
        </p:nvSpPr>
        <p:spPr>
          <a:xfrm>
            <a:off y="1600200" x="457200"/>
            <a:ext cy="43560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z="320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z="280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z="240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z="200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z="200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z="200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z="200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baseline="0" sz="200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baseline="0" sz="2000">
                <a:solidFill>
                  <a:schemeClr val="lt2"/>
                </a:solidFill>
                <a:latin typeface="Georgia"/>
                <a:ea typeface="Georgia"/>
                <a:cs typeface="Georgia"/>
                <a:sym typeface="Georgia"/>
              </a:defRPr>
            </a:lvl9pPr>
          </a:lstStyle>
          <a:p/>
        </p:txBody>
      </p:sp>
      <p:grpSp>
        <p:nvGrpSpPr>
          <p:cNvPr id="23" name="Shape 23"/>
          <p:cNvGrpSpPr/>
          <p:nvPr/>
        </p:nvGrpSpPr>
        <p:grpSpPr>
          <a:xfrm>
            <a:off y="6078691" x="0"/>
            <a:ext cy="779372" cx="9144000"/>
            <a:chOff y="3690482" x="0"/>
            <a:chExt cy="301556" cx="9144000"/>
          </a:xfrm>
        </p:grpSpPr>
        <p:sp>
          <p:nvSpPr>
            <p:cNvPr id="24" name="Shape 2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25" name="Shape 2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26" name="Shape 2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sp>
        <p:nvSpPr>
          <p:cNvPr id="29" name="Shape 29"/>
          <p:cNvSpPr txBox="1"/>
          <p:nvPr>
            <p:ph idx="1" type="body"/>
          </p:nvPr>
        </p:nvSpPr>
        <p:spPr>
          <a:xfrm>
            <a:off y="1600200" x="457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sp>
        <p:nvSpPr>
          <p:cNvPr id="30" name="Shape 30"/>
          <p:cNvSpPr txBox="1"/>
          <p:nvPr>
            <p:ph idx="2" type="body"/>
          </p:nvPr>
        </p:nvSpPr>
        <p:spPr>
          <a:xfrm>
            <a:off y="1600200" x="4648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grpSp>
        <p:nvGrpSpPr>
          <p:cNvPr id="31" name="Shape 31"/>
          <p:cNvGrpSpPr/>
          <p:nvPr/>
        </p:nvGrpSpPr>
        <p:grpSpPr>
          <a:xfrm>
            <a:off y="6078691" x="0"/>
            <a:ext cy="779372" cx="9144000"/>
            <a:chOff y="3690482" x="0"/>
            <a:chExt cy="301556" cx="9144000"/>
          </a:xfrm>
        </p:grpSpPr>
        <p:sp>
          <p:nvSpPr>
            <p:cNvPr id="32" name="Shape 32"/>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33" name="Shape 33"/>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34" name="Shape 34"/>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grpSp>
        <p:nvGrpSpPr>
          <p:cNvPr id="37" name="Shape 37"/>
          <p:cNvGrpSpPr/>
          <p:nvPr/>
        </p:nvGrpSpPr>
        <p:grpSpPr>
          <a:xfrm>
            <a:off y="6078691" x="0"/>
            <a:ext cy="779372" cx="9144000"/>
            <a:chOff y="3690482" x="0"/>
            <a:chExt cy="301556" cx="9144000"/>
          </a:xfrm>
        </p:grpSpPr>
        <p:sp>
          <p:nvSpPr>
            <p:cNvPr id="38" name="Shape 38"/>
            <p:cNvSpPr/>
            <p:nvPr/>
          </p:nvSpPr>
          <p:spPr>
            <a:xfrm>
              <a:off y="3774403" x="0"/>
              <a:ext cy="118500" cx="9144000"/>
            </a:xfrm>
            <a:prstGeom prst="rect">
              <a:avLst/>
            </a:prstGeom>
            <a:solidFill>
              <a:schemeClr val="accent4"/>
            </a:solidFill>
            <a:ln>
              <a:noFill/>
            </a:ln>
          </p:spPr>
          <p:txBody>
            <a:bodyPr bIns="45700" rIns="91425" lIns="91425" tIns="45700" anchor="t" anchorCtr="0">
              <a:noAutofit/>
            </a:bodyPr>
            <a:lstStyle/>
            <a:p/>
          </p:txBody>
        </p:sp>
        <p:sp>
          <p:nvSpPr>
            <p:cNvPr id="39" name="Shape 39"/>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40" name="Shape 40"/>
            <p:cNvSpPr/>
            <p:nvPr/>
          </p:nvSpPr>
          <p:spPr>
            <a:xfrm>
              <a:off y="3690482" x="0"/>
              <a:ext cy="45600" cx="9144000"/>
            </a:xfrm>
            <a:prstGeom prst="rect">
              <a:avLst/>
            </a:prstGeom>
            <a:solidFill>
              <a:schemeClr val="accent1"/>
            </a:solidFill>
            <a:ln>
              <a:noFill/>
            </a:ln>
          </p:spPr>
          <p:txBody>
            <a:bodyPr bIns="45700" rIns="91425" lIns="91425" tIns="45700" anchor="t" anchorCtr="0">
              <a:noAutofit/>
            </a:bodyPr>
            <a:lstStyle/>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y="0" x="0"/>
          <a:ext cy="0" cx="0"/>
          <a:chOff y="0" x="0"/>
          <a:chExt cy="0" cx="0"/>
        </a:xfrm>
      </p:grpSpPr>
      <p:sp>
        <p:nvSpPr>
          <p:cNvPr id="42" name="Shape 42"/>
          <p:cNvSpPr txBox="1"/>
          <p:nvPr>
            <p:ph idx="1" type="body"/>
          </p:nvPr>
        </p:nvSpPr>
        <p:spPr>
          <a:xfrm>
            <a:off y="5367337" x="1792288"/>
            <a:ext cy="629400" cx="5486399"/>
          </a:xfrm>
          <a:prstGeom prst="rect">
            <a:avLst/>
          </a:prstGeom>
          <a:noFill/>
          <a:ln>
            <a:noFill/>
          </a:ln>
        </p:spPr>
        <p:txBody>
          <a:bodyPr bIns="91425" rIns="91425" lIns="91425" tIns="91425" anchor="t" anchorCtr="0"/>
          <a:lstStyle>
            <a:lvl1pPr algn="ctr" rtl="0" indent="88900" marL="0">
              <a:buClr>
                <a:srgbClr val="FFA711"/>
              </a:buClr>
              <a:buSzPct val="100000"/>
              <a:buFont typeface="Georgia"/>
              <a:buNone/>
              <a:defRPr sz="1400">
                <a:solidFill>
                  <a:srgbClr val="FFA711"/>
                </a:solidFill>
              </a:defRPr>
            </a:lvl1pPr>
            <a:lvl2pPr algn="ctr" rtl="0" indent="88900" marL="0">
              <a:buClr>
                <a:srgbClr val="FFA711"/>
              </a:buClr>
              <a:buSzPct val="100000"/>
              <a:buFont typeface="Georgia"/>
              <a:buNone/>
              <a:defRPr sz="1400">
                <a:solidFill>
                  <a:srgbClr val="FFA711"/>
                </a:solidFill>
              </a:defRPr>
            </a:lvl2pPr>
            <a:lvl3pPr algn="ctr" rtl="0" indent="88900" marL="0">
              <a:buClr>
                <a:srgbClr val="FFA711"/>
              </a:buClr>
              <a:buSzPct val="100000"/>
              <a:buFont typeface="Georgia"/>
              <a:buNone/>
              <a:defRPr sz="1400">
                <a:solidFill>
                  <a:srgbClr val="FFA711"/>
                </a:solidFill>
              </a:defRPr>
            </a:lvl3pPr>
            <a:lvl4pPr algn="ctr" rtl="0" indent="88900" marL="0">
              <a:buClr>
                <a:srgbClr val="FFA711"/>
              </a:buClr>
              <a:buSzPct val="100000"/>
              <a:buFont typeface="Georgia"/>
              <a:buNone/>
              <a:defRPr sz="1400">
                <a:solidFill>
                  <a:srgbClr val="FFA711"/>
                </a:solidFill>
              </a:defRPr>
            </a:lvl4pPr>
            <a:lvl5pPr algn="ctr" rtl="0" indent="88900" marL="0">
              <a:buClr>
                <a:srgbClr val="FFA711"/>
              </a:buClr>
              <a:buSzPct val="100000"/>
              <a:buFont typeface="Georgia"/>
              <a:buNone/>
              <a:defRPr sz="1400">
                <a:solidFill>
                  <a:srgbClr val="FFA711"/>
                </a:solidFill>
              </a:defRPr>
            </a:lvl5pPr>
            <a:lvl6pPr algn="ctr" rtl="0" indent="88900" marL="0">
              <a:buClr>
                <a:srgbClr val="FFA711"/>
              </a:buClr>
              <a:buSzPct val="100000"/>
              <a:buFont typeface="Georgia"/>
              <a:buNone/>
              <a:defRPr sz="1400">
                <a:solidFill>
                  <a:srgbClr val="FFA711"/>
                </a:solidFill>
              </a:defRPr>
            </a:lvl6pPr>
            <a:lvl7pPr algn="ctr" rtl="0" indent="88900" marL="0">
              <a:buClr>
                <a:srgbClr val="FFA711"/>
              </a:buClr>
              <a:buSzPct val="100000"/>
              <a:buFont typeface="Georgia"/>
              <a:buNone/>
              <a:defRPr sz="1400">
                <a:solidFill>
                  <a:srgbClr val="FFA711"/>
                </a:solidFill>
              </a:defRPr>
            </a:lvl7pPr>
            <a:lvl8pPr algn="ctr" rtl="0" indent="88900" marL="0">
              <a:buClr>
                <a:srgbClr val="FFA711"/>
              </a:buClr>
              <a:buSzPct val="100000"/>
              <a:buFont typeface="Georgia"/>
              <a:buNone/>
              <a:defRPr sz="1400">
                <a:solidFill>
                  <a:srgbClr val="FFA711"/>
                </a:solidFill>
              </a:defRPr>
            </a:lvl8pPr>
            <a:lvl9pPr algn="ctr" rtl="0" indent="88900" marL="0">
              <a:buClr>
                <a:srgbClr val="FFA711"/>
              </a:buClr>
              <a:buSzPct val="100000"/>
              <a:buFont typeface="Georgia"/>
              <a:buNone/>
              <a:defRPr sz="1400">
                <a:solidFill>
                  <a:srgbClr val="FFA711"/>
                </a:solidFill>
              </a:defRPr>
            </a:lvl9pPr>
          </a:lstStyle>
          <a:p/>
        </p:txBody>
      </p:sp>
      <p:grpSp>
        <p:nvGrpSpPr>
          <p:cNvPr id="43" name="Shape 43"/>
          <p:cNvGrpSpPr/>
          <p:nvPr/>
        </p:nvGrpSpPr>
        <p:grpSpPr>
          <a:xfrm>
            <a:off y="6078691" x="0"/>
            <a:ext cy="779372" cx="9144000"/>
            <a:chOff y="3690482" x="0"/>
            <a:chExt cy="301556" cx="9144000"/>
          </a:xfrm>
        </p:grpSpPr>
        <p:sp>
          <p:nvSpPr>
            <p:cNvPr id="44" name="Shape 4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45" name="Shape 4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46" name="Shape 4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y="0" x="0"/>
          <a:ext cy="0" cx="0"/>
          <a:chOff y="0" x="0"/>
          <a:chExt cy="0" cx="0"/>
        </a:xfrm>
      </p:grpSpPr>
      <p:grpSp>
        <p:nvGrpSpPr>
          <p:cNvPr id="48" name="Shape 48"/>
          <p:cNvGrpSpPr/>
          <p:nvPr/>
        </p:nvGrpSpPr>
        <p:grpSpPr>
          <a:xfrm>
            <a:off y="4615343" x="0"/>
            <a:ext cy="2197267" cx="9144000"/>
            <a:chOff y="3690482" x="0"/>
            <a:chExt cy="850171" cx="9144000"/>
          </a:xfrm>
        </p:grpSpPr>
        <p:sp>
          <p:nvSpPr>
            <p:cNvPr id="49" name="Shape 49"/>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50" name="Shape 50"/>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51" name="Shape 51"/>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52" name="Shape 52"/>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54" name="Shape 54"/>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55" name="Shape 55"/>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56" name="Shape 56"/>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E0F23"/>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1pPr>
            <a:lvl2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2pPr>
            <a:lvl3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3pPr>
            <a:lvl4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4pPr>
            <a:lvl5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5pPr>
            <a:lvl6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6pPr>
            <a:lvl7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7pPr>
            <a:lvl8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8pPr>
            <a:lvl9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9pPr>
          </a:lstStyle>
          <a:p/>
        </p:txBody>
      </p:sp>
      <p:sp>
        <p:nvSpPr>
          <p:cNvPr id="6" name="Shape 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trike="noStrike" u="none" b="0" cap="none" baseline="0" sz="3200" i="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trike="noStrike" u="none" b="0" cap="none" baseline="0" sz="2800" i="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9pPr>
          </a:lstStyle>
          <a:p/>
        </p:txBody>
      </p:sp>
      <p:sp>
        <p:nvSpPr>
          <p:cNvPr id="7" name="Shape 7"/>
          <p:cNvSpPr/>
          <p:nvPr/>
        </p:nvSpPr>
        <p:spPr>
          <a:xfrm>
            <a:off y="1321" x="0"/>
            <a:ext cy="118200" cx="9144000"/>
          </a:xfrm>
          <a:prstGeom prst="rect">
            <a:avLst/>
          </a:prstGeom>
          <a:solidFill>
            <a:schemeClr val="accent2"/>
          </a:solidFill>
          <a:ln>
            <a:noFill/>
          </a:ln>
        </p:spPr>
        <p:txBody>
          <a:bodyPr bIns="45700" rIns="91425" lIns="91425" tIns="45700" anchor="t" anchorCtr="0">
            <a:noAutofit/>
          </a:body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45818E"/>
        </a:solidFill>
      </p:bgPr>
    </p:bg>
    <p:spTree>
      <p:nvGrpSpPr>
        <p:cNvPr id="57" name="Shape 57"/>
        <p:cNvGrpSpPr/>
        <p:nvPr/>
      </p:nvGrpSpPr>
      <p:grpSpPr>
        <a:xfrm>
          <a:off y="0" x="0"/>
          <a:ext cy="0" cx="0"/>
          <a:chOff y="0" x="0"/>
          <a:chExt cy="0" cx="0"/>
        </a:xfrm>
      </p:grpSpPr>
      <p:sp>
        <p:nvSpPr>
          <p:cNvPr id="58" name="Shape 58"/>
          <p:cNvSpPr txBox="1"/>
          <p:nvPr>
            <p:ph type="ctrTitle"/>
          </p:nvPr>
        </p:nvSpPr>
        <p:spPr>
          <a:xfrm>
            <a:off y="1395412" x="685800"/>
            <a:ext cy="1470000" cx="7772400"/>
          </a:xfrm>
          <a:prstGeom prst="rect">
            <a:avLst/>
          </a:prstGeom>
        </p:spPr>
        <p:txBody>
          <a:bodyPr bIns="91425" rIns="91425" lIns="91425" tIns="91425" anchor="b" anchorCtr="0">
            <a:noAutofit/>
          </a:bodyPr>
          <a:lstStyle/>
          <a:p>
            <a:pPr>
              <a:buNone/>
            </a:pPr>
            <a:r>
              <a:rPr lang="en"/>
              <a:t>Knot Magic from Folklore</a:t>
            </a:r>
          </a:p>
        </p:txBody>
      </p:sp>
      <p:sp>
        <p:nvSpPr>
          <p:cNvPr id="59" name="Shape 59"/>
          <p:cNvSpPr txBox="1"/>
          <p:nvPr>
            <p:ph idx="1" type="subTitle"/>
          </p:nvPr>
        </p:nvSpPr>
        <p:spPr>
          <a:xfrm>
            <a:off y="2910423" x="685800"/>
            <a:ext cy="1118399" cx="7772400"/>
          </a:xfrm>
          <a:prstGeom prst="rect">
            <a:avLst/>
          </a:prstGeom>
        </p:spPr>
        <p:txBody>
          <a:bodyPr bIns="91425" rIns="91425" lIns="91425" tIns="91425" anchor="t" anchorCtr="0">
            <a:noAutofit/>
          </a:bodyPr>
          <a:lstStyle/>
          <a:p>
            <a:pPr rtl="0" lvl="0">
              <a:buNone/>
            </a:pPr>
            <a:r>
              <a:rPr lang="en"/>
              <a:t>Erin Smith</a:t>
            </a:r>
          </a:p>
          <a:p>
            <a:pPr>
              <a:buNone/>
            </a:pPr>
            <a:r>
              <a:rPr lang="en"/>
              <a:t>Knot Code: K-8</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1000"/>
                                        <p:tgtEl>
                                          <p:spTgt spid="58"/>
                                        </p:tgtEl>
                                        <p:attrNameLst>
                                          <p:attrName>ppt_x</p:attrName>
                                        </p:attrNameLst>
                                      </p:cBhvr>
                                      <p:tavLst>
                                        <p:tav tm="0" fmla="">
                                          <p:val>
                                            <p:strVal val="#ppt_x-1"/>
                                          </p:val>
                                        </p:tav>
                                        <p:tav tm="100000" fmla="">
                                          <p:val>
                                            <p:strVal val="#ppt_x"/>
                                          </p:val>
                                        </p:tav>
                                      </p:tavLst>
                                    </p:anim>
                                  </p:childTnLst>
                                </p:cTn>
                              </p:par>
                            </p:childTnLst>
                          </p:cTn>
                        </p:par>
                      </p:childTnLst>
                    </p:cTn>
                  </p:par>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1000"/>
                                        <p:tgtEl>
                                          <p:spTgt spid="59"/>
                                        </p:tgtEl>
                                        <p:attrNameLst>
                                          <p:attrName>ppt_x</p:attrName>
                                        </p:attrNameLst>
                                      </p:cBhvr>
                                      <p:tavLst>
                                        <p:tav tm="0" fmla="">
                                          <p:val>
                                            <p:strVal val="#ppt_x-1"/>
                                          </p:val>
                                        </p:tav>
                                        <p:tav tm="100000" fmla="">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63" name="Shape 63"/>
        <p:cNvGrpSpPr/>
        <p:nvPr/>
      </p:nvGrpSpPr>
      <p:grpSpPr>
        <a:xfrm>
          <a:off y="0" x="0"/>
          <a:ext cy="0" cx="0"/>
          <a:chOff y="0" x="0"/>
          <a:chExt cy="0" cx="0"/>
        </a:xfrm>
      </p:grpSpPr>
      <p:sp>
        <p:nvSpPr>
          <p:cNvPr id="64" name="Shape 64"/>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Who used it?</a:t>
            </a:r>
          </a:p>
        </p:txBody>
      </p:sp>
      <p:sp>
        <p:nvSpPr>
          <p:cNvPr id="65" name="Shape 65"/>
          <p:cNvSpPr txBox="1"/>
          <p:nvPr>
            <p:ph idx="1" type="body"/>
          </p:nvPr>
        </p:nvSpPr>
        <p:spPr>
          <a:xfrm>
            <a:off y="1600200" x="457200"/>
            <a:ext cy="4356000" cx="8229600"/>
          </a:xfrm>
          <a:prstGeom prst="rect">
            <a:avLst/>
          </a:prstGeom>
        </p:spPr>
        <p:txBody>
          <a:bodyPr bIns="91425" rIns="91425" lIns="91425" tIns="91425" anchor="t" anchorCtr="0">
            <a:noAutofit/>
          </a:bodyPr>
          <a:lstStyle/>
          <a:p>
            <a:pPr>
              <a:buNone/>
            </a:pPr>
            <a:r>
              <a:rPr lang="en"/>
              <a:t>The crew from Odysseus’ ship, and Odysseus, of course.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1000"/>
                                        <p:tgtEl>
                                          <p:spTgt spid="64"/>
                                        </p:tgtEl>
                                        <p:attrNameLst>
                                          <p:attrName>ppt_w</p:attrName>
                                        </p:attrNameLst>
                                      </p:cBhvr>
                                      <p:tavLst>
                                        <p:tav tm="0" fmla="">
                                          <p:val>
                                            <p:strVal val="0"/>
                                          </p:val>
                                        </p:tav>
                                        <p:tav tm="100000" fmla="">
                                          <p:val>
                                            <p:strVal val="#ppt_w"/>
                                          </p:val>
                                        </p:tav>
                                      </p:tavLst>
                                    </p:anim>
                                    <p:anim calcmode="lin" valueType="num">
                                      <p:cBhvr additive="base">
                                        <p:cTn dur="1000"/>
                                        <p:tgtEl>
                                          <p:spTgt spid="64"/>
                                        </p:tgtEl>
                                        <p:attrNameLst>
                                          <p:attrName>ppt_h</p:attrName>
                                        </p:attrNameLst>
                                      </p:cBhvr>
                                      <p:tavLst>
                                        <p:tav tm="0" fmla="">
                                          <p:val>
                                            <p:strVal val="0"/>
                                          </p:val>
                                        </p:tav>
                                        <p:tav tm="100000" fmla="">
                                          <p:val>
                                            <p:strVal val="#ppt_h"/>
                                          </p:val>
                                        </p:tav>
                                      </p:tavLst>
                                    </p:anim>
                                  </p:childTnLst>
                                </p:cTn>
                              </p:par>
                            </p:childTnLst>
                          </p:cTn>
                        </p:par>
                      </p:childTnLst>
                    </p:cTn>
                  </p:par>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1000"/>
                                        <p:tgtEl>
                                          <p:spTgt spid="65"/>
                                        </p:tgtEl>
                                        <p:attrNameLst>
                                          <p:attrName>ppt_w</p:attrName>
                                        </p:attrNameLst>
                                      </p:cBhvr>
                                      <p:tavLst>
                                        <p:tav tm="0" fmla="">
                                          <p:val>
                                            <p:strVal val="0"/>
                                          </p:val>
                                        </p:tav>
                                        <p:tav tm="100000" fmla="">
                                          <p:val>
                                            <p:strVal val="#ppt_w"/>
                                          </p:val>
                                        </p:tav>
                                      </p:tavLst>
                                    </p:anim>
                                    <p:anim calcmode="lin" valueType="num">
                                      <p:cBhvr additive="base">
                                        <p:cTn dur="1000"/>
                                        <p:tgtEl>
                                          <p:spTgt spid="65"/>
                                        </p:tgtEl>
                                        <p:attrNameLst>
                                          <p:attrName>ppt_h</p:attrName>
                                        </p:attrNameLst>
                                      </p:cBhvr>
                                      <p:tavLst>
                                        <p:tav tm="0" fmla="">
                                          <p:val>
                                            <p:strVal val="0"/>
                                          </p:val>
                                        </p:tav>
                                        <p:tav tm="100000" fmla="">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A64D79"/>
        </a:solidFill>
      </p:bgPr>
    </p:bg>
    <p:spTree>
      <p:nvGrpSpPr>
        <p:cNvPr id="69" name="Shape 69"/>
        <p:cNvGrpSpPr/>
        <p:nvPr/>
      </p:nvGrpSpPr>
      <p:grpSpPr>
        <a:xfrm>
          <a:off y="0" x="0"/>
          <a:ext cy="0" cx="0"/>
          <a:chOff y="0" x="0"/>
          <a:chExt cy="0" cx="0"/>
        </a:xfrm>
      </p:grpSpPr>
      <p:sp>
        <p:nvSpPr>
          <p:cNvPr id="70" name="Shape 70"/>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What for?</a:t>
            </a:r>
          </a:p>
        </p:txBody>
      </p:sp>
      <p:sp>
        <p:nvSpPr>
          <p:cNvPr id="71" name="Shape 71"/>
          <p:cNvSpPr txBox="1"/>
          <p:nvPr>
            <p:ph idx="1" type="body"/>
          </p:nvPr>
        </p:nvSpPr>
        <p:spPr>
          <a:xfrm>
            <a:off y="1600200" x="457200"/>
            <a:ext cy="4356000" cx="8229600"/>
          </a:xfrm>
          <a:prstGeom prst="rect">
            <a:avLst/>
          </a:prstGeom>
        </p:spPr>
        <p:txBody>
          <a:bodyPr bIns="91425" rIns="91425" lIns="91425" tIns="91425" anchor="t" anchorCtr="0">
            <a:noAutofit/>
          </a:bodyPr>
          <a:lstStyle/>
          <a:p>
            <a:pPr>
              <a:buNone/>
            </a:pPr>
            <a:r>
              <a:rPr lang="en"/>
              <a:t>The crew used it to get the “treasure” that they thought was in the bag, and Odysseus was TRYING to use it to keep the bad storms and winds in the bag.</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0"/>
                                        </p:tgtEl>
                                        <p:attrNameLst>
                                          <p:attrName>style.visibility</p:attrName>
                                        </p:attrNameLst>
                                      </p:cBhvr>
                                      <p:to>
                                        <p:strVal val="visible"/>
                                      </p:to>
                                    </p:set>
                                    <p:animEffect transition="in" filter="fade">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1"/>
                                        </p:tgtEl>
                                        <p:attrNameLst>
                                          <p:attrName>style.visibility</p:attrName>
                                        </p:attrNameLst>
                                      </p:cBhvr>
                                      <p:to>
                                        <p:strVal val="visible"/>
                                      </p:to>
                                    </p:set>
                                    <p:animEffect transition="in" filter="fade">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0000"/>
        </a:solidFill>
      </p:bgPr>
    </p:bg>
    <p:spTree>
      <p:nvGrpSpPr>
        <p:cNvPr id="75" name="Shape 75"/>
        <p:cNvGrpSpPr/>
        <p:nvPr/>
      </p:nvGrpSpPr>
      <p:grpSpPr>
        <a:xfrm>
          <a:off y="0" x="0"/>
          <a:ext cy="0" cx="0"/>
          <a:chOff y="0" x="0"/>
          <a:chExt cy="0" cx="0"/>
        </a:xfrm>
      </p:grpSpPr>
      <p:sp>
        <p:nvSpPr>
          <p:cNvPr id="76" name="Shape 76"/>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When was it used?</a:t>
            </a:r>
          </a:p>
        </p:txBody>
      </p:sp>
      <p:sp>
        <p:nvSpPr>
          <p:cNvPr id="77" name="Shape 77"/>
          <p:cNvSpPr txBox="1"/>
          <p:nvPr>
            <p:ph idx="1" type="body"/>
          </p:nvPr>
        </p:nvSpPr>
        <p:spPr>
          <a:xfrm>
            <a:off y="1587225" x="197900"/>
            <a:ext cy="4356000" cx="8229600"/>
          </a:xfrm>
          <a:prstGeom prst="rect">
            <a:avLst/>
          </a:prstGeom>
        </p:spPr>
        <p:txBody>
          <a:bodyPr bIns="91425" rIns="91425" lIns="91425" tIns="91425" anchor="t" anchorCtr="0">
            <a:noAutofit/>
          </a:bodyPr>
          <a:lstStyle/>
          <a:p>
            <a:pPr>
              <a:buNone/>
            </a:pPr>
            <a:r>
              <a:rPr lang="en"/>
              <a:t>It was used in 1200 B.C, during the Trojan War.</a:t>
            </a:r>
          </a:p>
        </p:txBody>
      </p:sp>
      <p:sp>
        <p:nvSpPr>
          <p:cNvPr id="78" name="Shape 78"/>
          <p:cNvSpPr/>
          <p:nvPr/>
        </p:nvSpPr>
        <p:spPr>
          <a:xfrm rot="-2051951">
            <a:off y="3837462" x="206397"/>
            <a:ext cy="749150" cx="2337079"/>
          </a:xfrm>
          <a:prstGeom prst="rect">
            <a:avLst/>
          </a:prstGeom>
          <a:blipFill>
            <a:blip r:embed="rId3"/>
            <a:stretch>
              <a:fillRect/>
            </a:stretch>
          </a:blipFill>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1000"/>
                                        <p:tgtEl>
                                          <p:spTgt spid="76"/>
                                        </p:tgtEl>
                                        <p:attrNameLst>
                                          <p:attrName>ppt_x</p:attrName>
                                        </p:attrNameLst>
                                      </p:cBhvr>
                                      <p:tavLst>
                                        <p:tav tm="0" fmla="">
                                          <p:val>
                                            <p:strVal val="#ppt_x-1"/>
                                          </p:val>
                                        </p:tav>
                                        <p:tav tm="100000" fmla="">
                                          <p:val>
                                            <p:strVal val="#ppt_x"/>
                                          </p:val>
                                        </p:tav>
                                      </p:tavLst>
                                    </p:anim>
                                  </p:childTnLst>
                                </p:cTn>
                              </p:par>
                            </p:childTnLst>
                          </p:cTn>
                        </p:par>
                      </p:childTnLst>
                    </p:cTn>
                  </p:par>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77"/>
                                        </p:tgtEl>
                                        <p:attrNameLst>
                                          <p:attrName>style.visibility</p:attrName>
                                        </p:attrNameLst>
                                      </p:cBhvr>
                                      <p:to>
                                        <p:strVal val="visible"/>
                                      </p:to>
                                    </p:set>
                                    <p:anim calcmode="lin" valueType="num">
                                      <p:cBhvr additive="base">
                                        <p:cTn dur="1000"/>
                                        <p:tgtEl>
                                          <p:spTgt spid="77"/>
                                        </p:tgtEl>
                                        <p:attrNameLst>
                                          <p:attrName>ppt_x</p:attrName>
                                        </p:attrNameLst>
                                      </p:cBhvr>
                                      <p:tavLst>
                                        <p:tav tm="0" fmla="">
                                          <p:val>
                                            <p:strVal val="#ppt_x-1"/>
                                          </p:val>
                                        </p:tav>
                                        <p:tav tm="100000" fmla="">
                                          <p:val>
                                            <p:strVal val="#ppt_x"/>
                                          </p:val>
                                        </p:tav>
                                      </p:tavLst>
                                    </p:anim>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gtEl>
                                        <p:attrNameLst>
                                          <p:attrName>style.visibility</p:attrName>
                                        </p:attrNameLst>
                                      </p:cBhvr>
                                      <p:to>
                                        <p:strVal val="visible"/>
                                      </p:to>
                                    </p:set>
                                    <p:animEffect transition="in" filter="fade">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1C232"/>
        </a:solidFill>
      </p:bgPr>
    </p:bg>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Where was it used?</a:t>
            </a:r>
          </a:p>
        </p:txBody>
      </p:sp>
      <p:sp>
        <p:nvSpPr>
          <p:cNvPr id="84" name="Shape 84"/>
          <p:cNvSpPr txBox="1"/>
          <p:nvPr>
            <p:ph idx="1" type="body"/>
          </p:nvPr>
        </p:nvSpPr>
        <p:spPr>
          <a:xfrm>
            <a:off y="1600200" x="457200"/>
            <a:ext cy="4356000" cx="8229600"/>
          </a:xfrm>
          <a:prstGeom prst="rect">
            <a:avLst/>
          </a:prstGeom>
        </p:spPr>
        <p:txBody>
          <a:bodyPr bIns="91425" rIns="91425" lIns="91425" tIns="91425" anchor="t" anchorCtr="0">
            <a:noAutofit/>
          </a:bodyPr>
          <a:lstStyle/>
          <a:p>
            <a:pPr>
              <a:buNone/>
            </a:pPr>
            <a:r>
              <a:rPr lang="en"/>
              <a:t>It was used on the sea, on Odysseus’ ship.</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1000"/>
                                        <p:tgtEl>
                                          <p:spTgt spid="83"/>
                                        </p:tgtEl>
                                        <p:attrNameLst>
                                          <p:attrName>ppt_w</p:attrName>
                                        </p:attrNameLst>
                                      </p:cBhvr>
                                      <p:tavLst>
                                        <p:tav tm="0" fmla="">
                                          <p:val>
                                            <p:strVal val="0"/>
                                          </p:val>
                                        </p:tav>
                                        <p:tav tm="100000" fmla="">
                                          <p:val>
                                            <p:strVal val="#ppt_w"/>
                                          </p:val>
                                        </p:tav>
                                      </p:tavLst>
                                    </p:anim>
                                    <p:anim calcmode="lin" valueType="num">
                                      <p:cBhvr additive="base">
                                        <p:cTn dur="1000"/>
                                        <p:tgtEl>
                                          <p:spTgt spid="83"/>
                                        </p:tgtEl>
                                        <p:attrNameLst>
                                          <p:attrName>ppt_h</p:attrName>
                                        </p:attrNameLst>
                                      </p:cBhvr>
                                      <p:tavLst>
                                        <p:tav tm="0" fmla="">
                                          <p:val>
                                            <p:strVal val="0"/>
                                          </p:val>
                                        </p:tav>
                                        <p:tav tm="100000" fmla="">
                                          <p:val>
                                            <p:strVal val="#ppt_h"/>
                                          </p:val>
                                        </p:tav>
                                      </p:tavLst>
                                    </p:anim>
                                  </p:childTnLst>
                                </p:cTn>
                              </p:par>
                            </p:childTnLst>
                          </p:cTn>
                        </p:par>
                      </p:childTnLst>
                    </p:cTn>
                  </p:par>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84"/>
                                        </p:tgtEl>
                                        <p:attrNameLst>
                                          <p:attrName>style.visibility</p:attrName>
                                        </p:attrNameLst>
                                      </p:cBhvr>
                                      <p:to>
                                        <p:strVal val="visible"/>
                                      </p:to>
                                    </p:set>
                                    <p:anim calcmode="lin" valueType="num">
                                      <p:cBhvr additive="base">
                                        <p:cTn dur="1000"/>
                                        <p:tgtEl>
                                          <p:spTgt spid="84"/>
                                        </p:tgtEl>
                                        <p:attrNameLst>
                                          <p:attrName>ppt_w</p:attrName>
                                        </p:attrNameLst>
                                      </p:cBhvr>
                                      <p:tavLst>
                                        <p:tav tm="0" fmla="">
                                          <p:val>
                                            <p:strVal val="0"/>
                                          </p:val>
                                        </p:tav>
                                        <p:tav tm="100000" fmla="">
                                          <p:val>
                                            <p:strVal val="#ppt_w"/>
                                          </p:val>
                                        </p:tav>
                                      </p:tavLst>
                                    </p:anim>
                                    <p:anim calcmode="lin" valueType="num">
                                      <p:cBhvr additive="base">
                                        <p:cTn dur="1000"/>
                                        <p:tgtEl>
                                          <p:spTgt spid="84"/>
                                        </p:tgtEl>
                                        <p:attrNameLst>
                                          <p:attrName>ppt_h</p:attrName>
                                        </p:attrNameLst>
                                      </p:cBhvr>
                                      <p:tavLst>
                                        <p:tav tm="0" fmla="">
                                          <p:val>
                                            <p:strVal val="0"/>
                                          </p:val>
                                        </p:tav>
                                        <p:tav tm="100000" fmla="">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9900"/>
        </a:solidFill>
      </p:bgPr>
    </p:bg>
    <p:spTree>
      <p:nvGrpSpPr>
        <p:cNvPr id="88" name="Shape 88"/>
        <p:cNvGrpSpPr/>
        <p:nvPr/>
      </p:nvGrpSpPr>
      <p:grpSpPr>
        <a:xfrm>
          <a:off y="0" x="0"/>
          <a:ext cy="0" cx="0"/>
          <a:chOff y="0" x="0"/>
          <a:chExt cy="0" cx="0"/>
        </a:xfrm>
      </p:grpSpPr>
      <p:sp>
        <p:nvSpPr>
          <p:cNvPr id="89" name="Shape 89"/>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Why was it used?</a:t>
            </a:r>
          </a:p>
        </p:txBody>
      </p:sp>
      <p:sp>
        <p:nvSpPr>
          <p:cNvPr id="90" name="Shape 90"/>
          <p:cNvSpPr txBox="1"/>
          <p:nvPr>
            <p:ph idx="1" type="body"/>
          </p:nvPr>
        </p:nvSpPr>
        <p:spPr>
          <a:xfrm>
            <a:off y="1600200" x="457200"/>
            <a:ext cy="4356000" cx="8229600"/>
          </a:xfrm>
          <a:prstGeom prst="rect">
            <a:avLst/>
          </a:prstGeom>
        </p:spPr>
        <p:txBody>
          <a:bodyPr bIns="91425" rIns="91425" lIns="91425" tIns="91425" anchor="t" anchorCtr="0">
            <a:noAutofit/>
          </a:bodyPr>
          <a:lstStyle/>
          <a:p>
            <a:pPr>
              <a:buNone/>
            </a:pPr>
            <a:r>
              <a:rPr lang="en"/>
              <a:t>It was used to keep the winds and storms in the bag by Odysseus, but the crew used it to get treasure.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9"/>
                                        </p:tgtEl>
                                        <p:attrNameLst>
                                          <p:attrName>style.visibility</p:attrName>
                                        </p:attrNameLst>
                                      </p:cBhvr>
                                      <p:to>
                                        <p:strVal val="visible"/>
                                      </p:to>
                                    </p:set>
                                    <p:animEffect transition="in" filter="fade">
                                      <p:cBhvr>
                                        <p:cTn dur="1000"/>
                                        <p:tgtEl>
                                          <p:spTgt spid="89"/>
                                        </p:tgtEl>
                                      </p:cBhvr>
                                    </p:animEffect>
                                  </p:childTnLst>
                                </p:cTn>
                              </p:par>
                            </p:childTnLst>
                          </p:cTn>
                        </p:par>
                      </p:childTnLst>
                    </p:cTn>
                  </p:par>
                  <p:par>
                    <p:cTn fill="hold">
                      <p:stCondLst>
                        <p:cond delay="indefinite"/>
                      </p:stCondLst>
                      <p:childTnLst>
                        <p:par>
                          <p:cTn fill="hold">
                            <p:stCondLst>
                              <p:cond delay="0"/>
                            </p:stCondLst>
                            <p:childTnLst>
                              <p:par>
                                <p:cTn presetID="8" fill="hold" presetSubtype="0" presetClass="emph" nodeType="clickEffect">
                                  <p:stCondLst>
                                    <p:cond delay="0"/>
                                  </p:stCondLst>
                                  <p:childTnLst>
                                    <p:animRot by="-21600000">
                                      <p:cBhvr>
                                        <p:cTn dur="1000" fill="hold"/>
                                        <p:tgtEl>
                                          <p:spTgt spid="89"/>
                                        </p:tgtEl>
                                        <p:attrNameLst>
                                          <p:attrName>r</p:attrName>
                                        </p:attrNameLst>
                                      </p:cBhvr>
                                    </p:animRo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0"/>
                                        </p:tgtEl>
                                        <p:attrNameLst>
                                          <p:attrName>style.visibility</p:attrName>
                                        </p:attrNameLst>
                                      </p:cBhvr>
                                      <p:to>
                                        <p:strVal val="visible"/>
                                      </p:to>
                                    </p:set>
                                    <p:animEffect transition="in" filter="fade">
                                      <p:cBhvr>
                                        <p:cTn dur="1000"/>
                                        <p:tgtEl>
                                          <p:spTgt spid="90"/>
                                        </p:tgtEl>
                                      </p:cBhvr>
                                    </p:animEffect>
                                  </p:childTnLst>
                                </p:cTn>
                              </p:par>
                            </p:childTnLst>
                          </p:cTn>
                        </p:par>
                      </p:childTnLst>
                    </p:cTn>
                  </p:par>
                  <p:par>
                    <p:cTn fill="hold">
                      <p:stCondLst>
                        <p:cond delay="indefinite"/>
                      </p:stCondLst>
                      <p:childTnLst>
                        <p:par>
                          <p:cTn fill="hold">
                            <p:stCondLst>
                              <p:cond delay="0"/>
                            </p:stCondLst>
                            <p:childTnLst>
                              <p:par>
                                <p:cTn presetID="8" fill="hold" presetSubtype="0" presetClass="emph" nodeType="clickEffect">
                                  <p:stCondLst>
                                    <p:cond delay="0"/>
                                  </p:stCondLst>
                                  <p:childTnLst>
                                    <p:animRot by="-21600000">
                                      <p:cBhvr>
                                        <p:cTn dur="1000" fill="hold"/>
                                        <p:tgtEl>
                                          <p:spTgt spid="90"/>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